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1pPr>
    <a:lvl2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2pPr>
    <a:lvl3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3pPr>
    <a:lvl4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4pPr>
    <a:lvl5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5pPr>
    <a:lvl6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6pPr>
    <a:lvl7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7pPr>
    <a:lvl8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8pPr>
    <a:lvl9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a:tcStyle>
        <a:tcBdr/>
        <a:fill>
          <a:solidFill>
            <a:srgbClr val="EBEBEB"/>
          </a:solidFill>
        </a:fill>
      </a:tcStyle>
    </a:band2H>
    <a:firstCo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71803"/>
  </p:normalViewPr>
  <p:slideViewPr>
    <p:cSldViewPr snapToGrid="0" snapToObjects="1">
      <p:cViewPr varScale="1">
        <p:scale>
          <a:sx n="36" d="100"/>
          <a:sy n="36" d="100"/>
        </p:scale>
        <p:origin x="1640" y="2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 name="Shape 133"/>
          <p:cNvSpPr>
            <a:spLocks noGrp="1" noRot="1" noChangeAspect="1"/>
          </p:cNvSpPr>
          <p:nvPr>
            <p:ph type="sldImg"/>
          </p:nvPr>
        </p:nvSpPr>
        <p:spPr>
          <a:xfrm>
            <a:off x="1143000" y="685800"/>
            <a:ext cx="4572000" cy="3429000"/>
          </a:xfrm>
          <a:prstGeom prst="rect">
            <a:avLst/>
          </a:prstGeom>
        </p:spPr>
        <p:txBody>
          <a:bodyPr/>
          <a:lstStyle/>
          <a:p>
            <a:endParaRPr/>
          </a:p>
        </p:txBody>
      </p:sp>
      <p:sp>
        <p:nvSpPr>
          <p:cNvPr id="134" name="Shape 13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noRot="1" noChangeAspect="1"/>
          </p:cNvSpPr>
          <p:nvPr>
            <p:ph type="sldImg"/>
          </p:nvPr>
        </p:nvSpPr>
        <p:spPr>
          <a:prstGeom prst="rect">
            <a:avLst/>
          </a:prstGeom>
        </p:spPr>
        <p:txBody>
          <a:bodyPr/>
          <a:lstStyle/>
          <a:p>
            <a:endParaRPr/>
          </a:p>
        </p:txBody>
      </p:sp>
      <p:sp>
        <p:nvSpPr>
          <p:cNvPr id="138" name="Shape 138"/>
          <p:cNvSpPr>
            <a:spLocks noGrp="1"/>
          </p:cNvSpPr>
          <p:nvPr>
            <p:ph type="body" sz="quarter" idx="1"/>
          </p:nvPr>
        </p:nvSpPr>
        <p:spPr>
          <a:prstGeom prst="rect">
            <a:avLst/>
          </a:prstGeom>
        </p:spPr>
        <p:txBody>
          <a:bodyPr/>
          <a:lstStyle/>
          <a:p>
            <a:pPr>
              <a:defRPr sz="1700"/>
            </a:pPr>
            <a:r>
              <a:t>Bæta við lesefni í kennsluáætlun: </a:t>
            </a:r>
          </a:p>
          <a:p>
            <a:pPr>
              <a:defRPr sz="1700"/>
            </a:pPr>
            <a:r>
              <a:t>Sáttamiðlun: Yfirlit yfir stöðu úrræðisins hérlendis í alþjóðlegum samanburði og tækifæri til sóknar, Fannar Rafn Gíslason. </a:t>
            </a:r>
          </a:p>
          <a:p>
            <a:pPr>
              <a:defRPr sz="1700"/>
            </a:pPr>
            <a:r>
              <a:t>Kaflinn </a:t>
            </a:r>
            <a:r>
              <a:rPr i="1"/>
              <a:t>Sáttamiðlun á alþjóðavettvangi</a:t>
            </a:r>
            <a:r>
              <a:t> bls. 7-17 og </a:t>
            </a:r>
            <a:r>
              <a:rPr i="1"/>
              <a:t>Sáttamiðlun í einkamálum, </a:t>
            </a:r>
            <a:r>
              <a:t>bls. 17-23.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381000" y="685800"/>
            <a:ext cx="6096000" cy="3429000"/>
          </a:xfrm>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noRot="1" noChangeAspect="1"/>
          </p:cNvSpPr>
          <p:nvPr>
            <p:ph type="sldImg"/>
          </p:nvPr>
        </p:nvSpPr>
        <p:spPr>
          <a:xfrm>
            <a:off x="381000" y="685800"/>
            <a:ext cx="6096000" cy="3429000"/>
          </a:xfrm>
          <a:prstGeom prst="rect">
            <a:avLst/>
          </a:prstGeom>
        </p:spPr>
        <p:txBody>
          <a:bodyPr/>
          <a:lstStyle/>
          <a:p>
            <a:endParaRPr/>
          </a:p>
        </p:txBody>
      </p:sp>
      <p:sp>
        <p:nvSpPr>
          <p:cNvPr id="147" name="Shape 147"/>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a:spLocks noGrp="1" noRot="1" noChangeAspect="1"/>
          </p:cNvSpPr>
          <p:nvPr>
            <p:ph type="sldImg"/>
          </p:nvPr>
        </p:nvSpPr>
        <p:spPr>
          <a:xfrm>
            <a:off x="381000" y="685800"/>
            <a:ext cx="6096000" cy="3429000"/>
          </a:xfrm>
          <a:prstGeom prst="rect">
            <a:avLst/>
          </a:prstGeom>
        </p:spPr>
        <p:txBody>
          <a:bodyPr/>
          <a:lstStyle/>
          <a:p>
            <a:endParaRPr/>
          </a:p>
        </p:txBody>
      </p:sp>
      <p:sp>
        <p:nvSpPr>
          <p:cNvPr id="152" name="Shape 152"/>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xfrm>
            <a:off x="381000" y="685800"/>
            <a:ext cx="6096000" cy="3429000"/>
          </a:xfrm>
          <a:prstGeom prst="rect">
            <a:avLst/>
          </a:prstGeom>
        </p:spPr>
        <p:txBody>
          <a:bodyPr/>
          <a:lstStyle/>
          <a:p>
            <a:endParaRPr/>
          </a:p>
        </p:txBody>
      </p:sp>
      <p:sp>
        <p:nvSpPr>
          <p:cNvPr id="157" name="Shape 157"/>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xfrm>
            <a:off x="381000" y="685800"/>
            <a:ext cx="6096000" cy="3429000"/>
          </a:xfrm>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noRot="1" noChangeAspect="1"/>
          </p:cNvSpPr>
          <p:nvPr>
            <p:ph type="sldImg"/>
          </p:nvPr>
        </p:nvSpPr>
        <p:spPr>
          <a:xfrm>
            <a:off x="381000" y="685800"/>
            <a:ext cx="6096000" cy="3429000"/>
          </a:xfrm>
          <a:prstGeom prst="rect">
            <a:avLst/>
          </a:prstGeom>
        </p:spPr>
        <p:txBody>
          <a:bodyPr/>
          <a:lstStyle/>
          <a:p>
            <a:endParaRPr/>
          </a:p>
        </p:txBody>
      </p:sp>
      <p:sp>
        <p:nvSpPr>
          <p:cNvPr id="167" name="Shape 167"/>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noRot="1" noChangeAspect="1"/>
          </p:cNvSpPr>
          <p:nvPr>
            <p:ph type="sldImg"/>
          </p:nvPr>
        </p:nvSpPr>
        <p:spPr>
          <a:xfrm>
            <a:off x="381000" y="685800"/>
            <a:ext cx="6096000" cy="3429000"/>
          </a:xfrm>
          <a:prstGeom prst="rect">
            <a:avLst/>
          </a:prstGeom>
        </p:spPr>
        <p:txBody>
          <a:bodyPr/>
          <a:lstStyle/>
          <a:p>
            <a:endParaRPr/>
          </a:p>
        </p:txBody>
      </p:sp>
      <p:sp>
        <p:nvSpPr>
          <p:cNvPr id="172" name="Shape 172"/>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noRot="1" noChangeAspect="1"/>
          </p:cNvSpPr>
          <p:nvPr>
            <p:ph type="sldImg"/>
          </p:nvPr>
        </p:nvSpPr>
        <p:spPr>
          <a:xfrm>
            <a:off x="381000" y="685800"/>
            <a:ext cx="6096000" cy="3429000"/>
          </a:xfrm>
          <a:prstGeom prst="rect">
            <a:avLst/>
          </a:prstGeom>
        </p:spPr>
        <p:txBody>
          <a:bodyPr/>
          <a:lstStyle/>
          <a:p>
            <a:endParaRPr/>
          </a:p>
        </p:txBody>
      </p:sp>
      <p:sp>
        <p:nvSpPr>
          <p:cNvPr id="177" name="Shape 177"/>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S" dirty="0"/>
          </a:p>
        </p:txBody>
      </p:sp>
    </p:spTree>
    <p:extLst>
      <p:ext uri="{BB962C8B-B14F-4D97-AF65-F5344CB8AC3E}">
        <p14:creationId xmlns:p14="http://schemas.microsoft.com/office/powerpoint/2010/main" val="1181708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xfrm>
            <a:off x="381000" y="685800"/>
            <a:ext cx="6096000" cy="3429000"/>
          </a:xfrm>
          <a:prstGeom prst="rect">
            <a:avLst/>
          </a:prstGeom>
        </p:spPr>
        <p:txBody>
          <a:bodyPr/>
          <a:lstStyle/>
          <a:p>
            <a:endParaRPr/>
          </a:p>
        </p:txBody>
      </p:sp>
      <p:sp>
        <p:nvSpPr>
          <p:cNvPr id="185" name="Shape 185"/>
          <p:cNvSpPr>
            <a:spLocks noGrp="1"/>
          </p:cNvSpPr>
          <p:nvPr>
            <p:ph type="body" sz="quarter" idx="1"/>
          </p:nvPr>
        </p:nvSpPr>
        <p:spPr>
          <a:prstGeom prst="rect">
            <a:avLst/>
          </a:prstGeom>
        </p:spPr>
        <p:txBody>
          <a:bodyPr/>
          <a:lstStyle>
            <a:lvl1pPr>
              <a:defRPr sz="1800"/>
            </a:lvl1pPr>
          </a:lstStyle>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noRot="1" noChangeAspect="1"/>
          </p:cNvSpPr>
          <p:nvPr>
            <p:ph type="sldImg"/>
          </p:nvPr>
        </p:nvSpPr>
        <p:spPr>
          <a:xfrm>
            <a:off x="381000" y="685800"/>
            <a:ext cx="6096000" cy="3429000"/>
          </a:xfrm>
          <a:prstGeom prst="rect">
            <a:avLst/>
          </a:prstGeom>
        </p:spPr>
        <p:txBody>
          <a:bodyPr/>
          <a:lstStyle/>
          <a:p>
            <a:endParaRPr/>
          </a:p>
        </p:txBody>
      </p:sp>
      <p:sp>
        <p:nvSpPr>
          <p:cNvPr id="190" name="Shape 190"/>
          <p:cNvSpPr>
            <a:spLocks noGrp="1"/>
          </p:cNvSpPr>
          <p:nvPr>
            <p:ph type="body" sz="quarter" idx="1"/>
          </p:nvPr>
        </p:nvSpPr>
        <p:spPr>
          <a:prstGeom prst="rect">
            <a:avLst/>
          </a:prstGeom>
        </p:spPr>
        <p:txBody>
          <a:bodyPr/>
          <a:lstStyle/>
          <a:p>
            <a:pPr>
              <a:defRPr sz="1700"/>
            </a:pPr>
            <a:r>
              <a:rPr dirty="0"/>
              <a:t>The following sample contractual mediation clauses can be modified to meet your party's specific needs...</a:t>
            </a:r>
          </a:p>
          <a:p>
            <a:pPr>
              <a:defRPr sz="1700"/>
            </a:pPr>
            <a:r>
              <a:rPr dirty="0"/>
              <a:t>VERSION 1</a:t>
            </a:r>
          </a:p>
          <a:p>
            <a:pPr>
              <a:defRPr sz="1700"/>
            </a:pPr>
            <a:r>
              <a:rPr dirty="0"/>
              <a:t>Mediation is a process under which parties submit their dispute to an impartial, neutral mediator who will work to achieve with the parties a mutually acceptable resolution of the dispute. The mediator is not empowered to impose a solution on the parties. The parties agree to first pursue in good faith the mediation of any dispute arising out of the subject matter of this agreement before resorting to arbitration or any other legal remedy. Mediation fees, if any, shall be divided equally among the parties involved.</a:t>
            </a:r>
          </a:p>
          <a:p>
            <a:pPr>
              <a:defRPr sz="1700"/>
            </a:pPr>
            <a:r>
              <a:rPr dirty="0"/>
              <a:t>VERSION 2</a:t>
            </a:r>
          </a:p>
          <a:p>
            <a:pPr>
              <a:defRPr sz="1700"/>
            </a:pPr>
            <a:r>
              <a:rPr dirty="0"/>
              <a:t>All claims, disputes, and controversies arising out of or in relation to the performance, interpretation, application, or enforcement of this agreement, including but not limited to breach thereof, shall be referred to mediation before, and as a condition precedent to, the initiation of any adjudicative action or proceeding, including arbitration.</a:t>
            </a:r>
          </a:p>
          <a:p>
            <a:pPr>
              <a:defRPr sz="1700"/>
            </a:pPr>
            <a:r>
              <a:rPr dirty="0"/>
              <a:t>VERSION 3</a:t>
            </a:r>
          </a:p>
          <a:p>
            <a:pPr>
              <a:defRPr sz="1700"/>
            </a:pPr>
            <a:r>
              <a:rPr dirty="0"/>
              <a:t>All claims, disputes, and controversies arising out of or in relation to the performance, interpretation, application, or enforcement of this agreement, including but not limited to breach thereof, shall be referred to mediation before, and as a condition precedent to, the initiation of any adjudicative action or proceeding, including arbitration.</a:t>
            </a:r>
          </a:p>
          <a:p>
            <a:pPr>
              <a:defRPr sz="1700"/>
            </a:pPr>
            <a:r>
              <a:rPr dirty="0"/>
              <a:t>If, during the mediation, a party ("offering party") makes a written offer of compromise to another party which is not accepted by said party ("refusing party") and the refusing party fails to obtain a more favorable judgment or award, the refusing party shall pay the offering party all costs and expenses, including reasonable attorney's fees, incurred from the time the offer is refused.</a:t>
            </a:r>
          </a:p>
          <a:p>
            <a:pPr>
              <a:defRPr sz="1700"/>
            </a:pPr>
            <a:r>
              <a:rPr dirty="0"/>
              <a:t>PROVIDER DESIGNATION ADD-ON</a:t>
            </a:r>
          </a:p>
          <a:p>
            <a:pPr>
              <a:defRPr sz="1700"/>
            </a:pPr>
            <a:r>
              <a:rPr dirty="0"/>
              <a:t>In the event the parties are unable to agree on a mediator, mediation services shall be provided by Dispute Resolution Specialists.</a:t>
            </a:r>
          </a:p>
          <a:p>
            <a:pPr>
              <a:defRPr sz="1700"/>
            </a:pPr>
            <a:endParaRPr dirty="0"/>
          </a:p>
          <a:p>
            <a:pPr>
              <a:defRPr sz="1700"/>
            </a:pPr>
            <a:r>
              <a:rPr dirty="0"/>
              <a:t>http://</a:t>
            </a:r>
            <a:r>
              <a:rPr dirty="0" err="1"/>
              <a:t>www.mediates.com</a:t>
            </a:r>
            <a:r>
              <a:rPr dirty="0"/>
              <a:t>/</a:t>
            </a:r>
            <a:r>
              <a:rPr dirty="0" err="1"/>
              <a:t>drssmpl.html</a:t>
            </a:r>
            <a:r>
              <a:rPr dirty="0"/>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noRot="1" noChangeAspect="1"/>
          </p:cNvSpPr>
          <p:nvPr>
            <p:ph type="sldImg"/>
          </p:nvPr>
        </p:nvSpPr>
        <p:spPr>
          <a:xfrm>
            <a:off x="381000" y="685800"/>
            <a:ext cx="6096000" cy="3429000"/>
          </a:xfrm>
          <a:prstGeom prst="rect">
            <a:avLst/>
          </a:prstGeom>
        </p:spPr>
        <p:txBody>
          <a:bodyPr/>
          <a:lstStyle/>
          <a:p>
            <a:endParaRPr/>
          </a:p>
        </p:txBody>
      </p:sp>
      <p:sp>
        <p:nvSpPr>
          <p:cNvPr id="195" name="Shape 195"/>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199"/>
          <p:cNvSpPr>
            <a:spLocks noGrp="1" noRot="1" noChangeAspect="1"/>
          </p:cNvSpPr>
          <p:nvPr>
            <p:ph type="sldImg"/>
          </p:nvPr>
        </p:nvSpPr>
        <p:spPr>
          <a:xfrm>
            <a:off x="381000" y="685800"/>
            <a:ext cx="6096000" cy="3429000"/>
          </a:xfrm>
          <a:prstGeom prst="rect">
            <a:avLst/>
          </a:prstGeom>
        </p:spPr>
        <p:txBody>
          <a:bodyPr/>
          <a:lstStyle/>
          <a:p>
            <a:endParaRPr/>
          </a:p>
        </p:txBody>
      </p:sp>
      <p:sp>
        <p:nvSpPr>
          <p:cNvPr id="200" name="Shape 200"/>
          <p:cNvSpPr>
            <a:spLocks noGrp="1"/>
          </p:cNvSpPr>
          <p:nvPr>
            <p:ph type="body" sz="quarter" idx="1"/>
          </p:nvPr>
        </p:nvSpPr>
        <p:spPr>
          <a:prstGeom prst="rect">
            <a:avLst/>
          </a:prstGeom>
        </p:spPr>
        <p:txBody>
          <a:bodyPr/>
          <a:lstStyle>
            <a:lvl1pPr>
              <a:defRPr sz="1700"/>
            </a:lvl1pPr>
          </a:lstStyle>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a:spLocks noGrp="1" noRot="1" noChangeAspect="1"/>
          </p:cNvSpPr>
          <p:nvPr>
            <p:ph type="sldImg"/>
          </p:nvPr>
        </p:nvSpPr>
        <p:spPr>
          <a:xfrm>
            <a:off x="381000" y="685800"/>
            <a:ext cx="6096000" cy="3429000"/>
          </a:xfrm>
          <a:prstGeom prst="rect">
            <a:avLst/>
          </a:prstGeom>
        </p:spPr>
        <p:txBody>
          <a:bodyPr/>
          <a:lstStyle/>
          <a:p>
            <a:endParaRPr/>
          </a:p>
        </p:txBody>
      </p:sp>
      <p:sp>
        <p:nvSpPr>
          <p:cNvPr id="205" name="Shape 205"/>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noRot="1" noChangeAspect="1"/>
          </p:cNvSpPr>
          <p:nvPr>
            <p:ph type="sldImg"/>
          </p:nvPr>
        </p:nvSpPr>
        <p:spPr>
          <a:xfrm>
            <a:off x="381000" y="685800"/>
            <a:ext cx="6096000" cy="3429000"/>
          </a:xfrm>
          <a:prstGeom prst="rect">
            <a:avLst/>
          </a:prstGeom>
        </p:spPr>
        <p:txBody>
          <a:bodyPr/>
          <a:lstStyle/>
          <a:p>
            <a:endParaRPr/>
          </a:p>
        </p:txBody>
      </p:sp>
      <p:sp>
        <p:nvSpPr>
          <p:cNvPr id="210" name="Shape 210"/>
          <p:cNvSpPr>
            <a:spLocks noGrp="1"/>
          </p:cNvSpPr>
          <p:nvPr>
            <p:ph type="body" sz="quarter" idx="1"/>
          </p:nvPr>
        </p:nvSpPr>
        <p:spPr>
          <a:prstGeom prst="rect">
            <a:avLst/>
          </a:prstGeom>
        </p:spPr>
        <p:txBody>
          <a:bodyPr/>
          <a:lstStyle>
            <a:lvl1pPr>
              <a:defRPr sz="1800"/>
            </a:lvl1pPr>
          </a:lstStyle>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noRot="1" noChangeAspect="1"/>
          </p:cNvSpPr>
          <p:nvPr>
            <p:ph type="sldImg"/>
          </p:nvPr>
        </p:nvSpPr>
        <p:spPr>
          <a:xfrm>
            <a:off x="381000" y="685800"/>
            <a:ext cx="6096000" cy="3429000"/>
          </a:xfrm>
          <a:prstGeom prst="rect">
            <a:avLst/>
          </a:prstGeom>
        </p:spPr>
        <p:txBody>
          <a:bodyPr/>
          <a:lstStyle/>
          <a:p>
            <a:endParaRPr/>
          </a:p>
        </p:txBody>
      </p:sp>
      <p:sp>
        <p:nvSpPr>
          <p:cNvPr id="217" name="Shape 217"/>
          <p:cNvSpPr>
            <a:spLocks noGrp="1"/>
          </p:cNvSpPr>
          <p:nvPr>
            <p:ph type="body" sz="quarter" idx="1"/>
          </p:nvPr>
        </p:nvSpPr>
        <p:spPr>
          <a:prstGeom prst="rect">
            <a:avLst/>
          </a:prstGeom>
        </p:spPr>
        <p:txBody>
          <a:bodyPr/>
          <a:lstStyle/>
          <a:p>
            <a:pPr>
              <a:defRPr sz="1800"/>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Shape 221"/>
          <p:cNvSpPr>
            <a:spLocks noGrp="1" noRot="1" noChangeAspect="1"/>
          </p:cNvSpPr>
          <p:nvPr>
            <p:ph type="sldImg"/>
          </p:nvPr>
        </p:nvSpPr>
        <p:spPr>
          <a:xfrm>
            <a:off x="381000" y="685800"/>
            <a:ext cx="6096000" cy="3429000"/>
          </a:xfrm>
          <a:prstGeom prst="rect">
            <a:avLst/>
          </a:prstGeom>
        </p:spPr>
        <p:txBody>
          <a:bodyPr/>
          <a:lstStyle/>
          <a:p>
            <a:endParaRPr/>
          </a:p>
        </p:txBody>
      </p:sp>
      <p:sp>
        <p:nvSpPr>
          <p:cNvPr id="222" name="Shape 222"/>
          <p:cNvSpPr>
            <a:spLocks noGrp="1"/>
          </p:cNvSpPr>
          <p:nvPr>
            <p:ph type="body" sz="quarter" idx="1"/>
          </p:nvPr>
        </p:nvSpPr>
        <p:spPr>
          <a:prstGeom prst="rect">
            <a:avLst/>
          </a:prstGeom>
        </p:spPr>
        <p:txBody>
          <a:bodyPr/>
          <a:lstStyle/>
          <a:p>
            <a:pPr>
              <a:defRPr sz="1800"/>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noRot="1" noChangeAspect="1"/>
          </p:cNvSpPr>
          <p:nvPr>
            <p:ph type="sldImg"/>
          </p:nvPr>
        </p:nvSpPr>
        <p:spPr>
          <a:xfrm>
            <a:off x="381000" y="685800"/>
            <a:ext cx="6096000" cy="3429000"/>
          </a:xfrm>
          <a:prstGeom prst="rect">
            <a:avLst/>
          </a:prstGeom>
        </p:spPr>
        <p:txBody>
          <a:bodyPr/>
          <a:lstStyle/>
          <a:p>
            <a:endParaRPr/>
          </a:p>
        </p:txBody>
      </p:sp>
      <p:sp>
        <p:nvSpPr>
          <p:cNvPr id="227" name="Shape 227"/>
          <p:cNvSpPr>
            <a:spLocks noGrp="1"/>
          </p:cNvSpPr>
          <p:nvPr>
            <p:ph type="body" sz="quarter" idx="1"/>
          </p:nvPr>
        </p:nvSpPr>
        <p:spPr>
          <a:prstGeom prst="rect">
            <a:avLst/>
          </a:prstGeom>
        </p:spPr>
        <p:txBody>
          <a:bodyPr/>
          <a:lstStyle/>
          <a:p>
            <a:pPr>
              <a:defRPr sz="1800"/>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hape 230"/>
          <p:cNvSpPr>
            <a:spLocks noGrp="1" noRot="1" noChangeAspect="1"/>
          </p:cNvSpPr>
          <p:nvPr>
            <p:ph type="sldImg"/>
          </p:nvPr>
        </p:nvSpPr>
        <p:spPr>
          <a:xfrm>
            <a:off x="381000" y="685800"/>
            <a:ext cx="6096000" cy="3429000"/>
          </a:xfrm>
          <a:prstGeom prst="rect">
            <a:avLst/>
          </a:prstGeom>
        </p:spPr>
        <p:txBody>
          <a:bodyPr/>
          <a:lstStyle/>
          <a:p>
            <a:endParaRPr/>
          </a:p>
        </p:txBody>
      </p:sp>
      <p:sp>
        <p:nvSpPr>
          <p:cNvPr id="231" name="Shape 231"/>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a:spLocks noGrp="1" noRot="1" noChangeAspect="1"/>
          </p:cNvSpPr>
          <p:nvPr>
            <p:ph type="sldImg"/>
          </p:nvPr>
        </p:nvSpPr>
        <p:spPr>
          <a:xfrm>
            <a:off x="381000" y="685800"/>
            <a:ext cx="6096000" cy="3429000"/>
          </a:xfrm>
          <a:prstGeom prst="rect">
            <a:avLst/>
          </a:prstGeom>
        </p:spPr>
        <p:txBody>
          <a:bodyPr/>
          <a:lstStyle/>
          <a:p>
            <a:endParaRPr/>
          </a:p>
        </p:txBody>
      </p:sp>
      <p:sp>
        <p:nvSpPr>
          <p:cNvPr id="236" name="Shape 236"/>
          <p:cNvSpPr>
            <a:spLocks noGrp="1"/>
          </p:cNvSpPr>
          <p:nvPr>
            <p:ph type="body" sz="quarter" idx="1"/>
          </p:nvPr>
        </p:nvSpPr>
        <p:spPr>
          <a:prstGeom prst="rect">
            <a:avLst/>
          </a:prstGeom>
        </p:spPr>
        <p:txBody>
          <a:bodyPr/>
          <a:lstStyle>
            <a:lvl1pPr>
              <a:defRPr sz="1700"/>
            </a:lvl1pPr>
          </a:lstStyle>
          <a:p>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noRot="1" noChangeAspect="1"/>
          </p:cNvSpPr>
          <p:nvPr>
            <p:ph type="sldImg"/>
          </p:nvPr>
        </p:nvSpPr>
        <p:spPr>
          <a:xfrm>
            <a:off x="381000" y="685800"/>
            <a:ext cx="6096000" cy="3429000"/>
          </a:xfrm>
          <a:prstGeom prst="rect">
            <a:avLst/>
          </a:prstGeom>
        </p:spPr>
        <p:txBody>
          <a:bodyPr/>
          <a:lstStyle/>
          <a:p>
            <a:endParaRPr/>
          </a:p>
        </p:txBody>
      </p:sp>
      <p:sp>
        <p:nvSpPr>
          <p:cNvPr id="241" name="Shape 241"/>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Shape 245"/>
          <p:cNvSpPr>
            <a:spLocks noGrp="1" noRot="1" noChangeAspect="1"/>
          </p:cNvSpPr>
          <p:nvPr>
            <p:ph type="sldImg"/>
          </p:nvPr>
        </p:nvSpPr>
        <p:spPr>
          <a:xfrm>
            <a:off x="381000" y="685800"/>
            <a:ext cx="6096000" cy="3429000"/>
          </a:xfrm>
          <a:prstGeom prst="rect">
            <a:avLst/>
          </a:prstGeom>
        </p:spPr>
        <p:txBody>
          <a:bodyPr/>
          <a:lstStyle/>
          <a:p>
            <a:endParaRPr/>
          </a:p>
        </p:txBody>
      </p:sp>
      <p:sp>
        <p:nvSpPr>
          <p:cNvPr id="246" name="Shape 246"/>
          <p:cNvSpPr>
            <a:spLocks noGrp="1"/>
          </p:cNvSpPr>
          <p:nvPr>
            <p:ph type="body" sz="quarter" idx="1"/>
          </p:nvPr>
        </p:nvSpPr>
        <p:spPr>
          <a:prstGeom prst="rect">
            <a:avLst/>
          </a:prstGeom>
        </p:spPr>
        <p:txBody>
          <a:bodyPr/>
          <a:lstStyle>
            <a:lvl1pPr>
              <a:defRPr sz="1700"/>
            </a:lvl1pPr>
          </a:lstStyle>
          <a:p>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Shape 250"/>
          <p:cNvSpPr>
            <a:spLocks noGrp="1" noRot="1" noChangeAspect="1"/>
          </p:cNvSpPr>
          <p:nvPr>
            <p:ph type="sldImg"/>
          </p:nvPr>
        </p:nvSpPr>
        <p:spPr>
          <a:xfrm>
            <a:off x="381000" y="685800"/>
            <a:ext cx="6096000" cy="3429000"/>
          </a:xfrm>
          <a:prstGeom prst="rect">
            <a:avLst/>
          </a:prstGeom>
        </p:spPr>
        <p:txBody>
          <a:bodyPr/>
          <a:lstStyle/>
          <a:p>
            <a:endParaRPr/>
          </a:p>
        </p:txBody>
      </p:sp>
      <p:sp>
        <p:nvSpPr>
          <p:cNvPr id="251" name="Shape 251"/>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Shape 255"/>
          <p:cNvSpPr>
            <a:spLocks noGrp="1" noRot="1" noChangeAspect="1"/>
          </p:cNvSpPr>
          <p:nvPr>
            <p:ph type="sldImg"/>
          </p:nvPr>
        </p:nvSpPr>
        <p:spPr>
          <a:xfrm>
            <a:off x="381000" y="685800"/>
            <a:ext cx="6096000" cy="3429000"/>
          </a:xfrm>
          <a:prstGeom prst="rect">
            <a:avLst/>
          </a:prstGeom>
        </p:spPr>
        <p:txBody>
          <a:bodyPr/>
          <a:lstStyle/>
          <a:p>
            <a:endParaRPr/>
          </a:p>
        </p:txBody>
      </p:sp>
      <p:sp>
        <p:nvSpPr>
          <p:cNvPr id="256" name="Shape 256"/>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Shape 260"/>
          <p:cNvSpPr>
            <a:spLocks noGrp="1" noRot="1" noChangeAspect="1"/>
          </p:cNvSpPr>
          <p:nvPr>
            <p:ph type="sldImg"/>
          </p:nvPr>
        </p:nvSpPr>
        <p:spPr>
          <a:xfrm>
            <a:off x="381000" y="685800"/>
            <a:ext cx="6096000" cy="3429000"/>
          </a:xfrm>
          <a:prstGeom prst="rect">
            <a:avLst/>
          </a:prstGeom>
        </p:spPr>
        <p:txBody>
          <a:bodyPr/>
          <a:lstStyle/>
          <a:p>
            <a:endParaRPr/>
          </a:p>
        </p:txBody>
      </p:sp>
      <p:sp>
        <p:nvSpPr>
          <p:cNvPr id="261" name="Shape 261"/>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Shape 265"/>
          <p:cNvSpPr>
            <a:spLocks noGrp="1" noRot="1" noChangeAspect="1"/>
          </p:cNvSpPr>
          <p:nvPr>
            <p:ph type="sldImg"/>
          </p:nvPr>
        </p:nvSpPr>
        <p:spPr>
          <a:xfrm>
            <a:off x="381000" y="685800"/>
            <a:ext cx="6096000" cy="3429000"/>
          </a:xfrm>
          <a:prstGeom prst="rect">
            <a:avLst/>
          </a:prstGeom>
        </p:spPr>
        <p:txBody>
          <a:bodyPr/>
          <a:lstStyle/>
          <a:p>
            <a:endParaRPr/>
          </a:p>
        </p:txBody>
      </p:sp>
      <p:sp>
        <p:nvSpPr>
          <p:cNvPr id="266" name="Shape 266"/>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Shape 270"/>
          <p:cNvSpPr>
            <a:spLocks noGrp="1" noRot="1" noChangeAspect="1"/>
          </p:cNvSpPr>
          <p:nvPr>
            <p:ph type="sldImg"/>
          </p:nvPr>
        </p:nvSpPr>
        <p:spPr>
          <a:xfrm>
            <a:off x="381000" y="685800"/>
            <a:ext cx="6096000" cy="3429000"/>
          </a:xfrm>
          <a:prstGeom prst="rect">
            <a:avLst/>
          </a:prstGeom>
        </p:spPr>
        <p:txBody>
          <a:bodyPr/>
          <a:lstStyle/>
          <a:p>
            <a:endParaRPr/>
          </a:p>
        </p:txBody>
      </p:sp>
      <p:sp>
        <p:nvSpPr>
          <p:cNvPr id="271" name="Shape 271"/>
          <p:cNvSpPr>
            <a:spLocks noGrp="1"/>
          </p:cNvSpPr>
          <p:nvPr>
            <p:ph type="body" sz="quarter" idx="1"/>
          </p:nvPr>
        </p:nvSpPr>
        <p:spPr>
          <a:prstGeom prst="rect">
            <a:avLst/>
          </a:prstGeom>
        </p:spPr>
        <p:txBody>
          <a:bodyPr/>
          <a:lstStyle/>
          <a:p>
            <a:pPr>
              <a:defRPr sz="1700"/>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1" name="Merki_langt copy 2.png" descr="Merki_langt copy 2.png"/>
          <p:cNvPicPr>
            <a:picLocks noChangeAspect="1"/>
          </p:cNvPicPr>
          <p:nvPr/>
        </p:nvPicPr>
        <p:blipFill>
          <a:blip r:embed="rId3"/>
          <a:stretch>
            <a:fillRect/>
          </a:stretch>
        </p:blipFill>
        <p:spPr>
          <a:xfrm>
            <a:off x="5800465" y="4196034"/>
            <a:ext cx="12783070" cy="2009783"/>
          </a:xfrm>
          <a:prstGeom prst="rect">
            <a:avLst/>
          </a:prstGeom>
          <a:ln w="12700">
            <a:miter lim="400000"/>
          </a:ln>
        </p:spPr>
      </p:pic>
      <p:sp>
        <p:nvSpPr>
          <p:cNvPr id="12" name="Title Text"/>
          <p:cNvSpPr txBox="1">
            <a:spLocks noGrp="1"/>
          </p:cNvSpPr>
          <p:nvPr>
            <p:ph type="title"/>
          </p:nvPr>
        </p:nvSpPr>
        <p:spPr>
          <a:xfrm>
            <a:off x="666750" y="4104832"/>
            <a:ext cx="23050500" cy="4559301"/>
          </a:xfrm>
          <a:prstGeom prst="rect">
            <a:avLst/>
          </a:prstGeom>
        </p:spPr>
        <p:txBody>
          <a:bodyPr anchor="b"/>
          <a:lstStyle>
            <a:lvl1pPr>
              <a:defRPr sz="5200" cap="none">
                <a:latin typeface="+mn-lt"/>
                <a:ea typeface="+mn-ea"/>
                <a:cs typeface="+mn-cs"/>
                <a:sym typeface="Gill Sans Light"/>
              </a:defRPr>
            </a:lvl1pPr>
          </a:lstStyle>
          <a:p>
            <a:r>
              <a:t>Title Text</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4280774" y="-1688429"/>
            <a:ext cx="15829857" cy="11849101"/>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2387600" y="9728200"/>
            <a:ext cx="19621500" cy="1803400"/>
          </a:xfrm>
          <a:prstGeom prst="rect">
            <a:avLst/>
          </a:prstGeom>
        </p:spPr>
        <p:txBody>
          <a:bodyPr/>
          <a:lstStyle/>
          <a:p>
            <a:r>
              <a:t>Title Text</a:t>
            </a:r>
          </a:p>
        </p:txBody>
      </p:sp>
      <p:sp>
        <p:nvSpPr>
          <p:cNvPr id="22" name="Body Level One…"/>
          <p:cNvSpPr txBox="1">
            <a:spLocks noGrp="1"/>
          </p:cNvSpPr>
          <p:nvPr>
            <p:ph type="body" sz="quarter" idx="1"/>
          </p:nvPr>
        </p:nvSpPr>
        <p:spPr>
          <a:xfrm>
            <a:off x="2387600" y="11518900"/>
            <a:ext cx="19621500" cy="1600200"/>
          </a:xfrm>
          <a:prstGeom prst="rect">
            <a:avLst/>
          </a:prstGeom>
        </p:spPr>
        <p:txBody>
          <a:bodyPr anchor="t"/>
          <a:lstStyle>
            <a:lvl1pPr marL="0" indent="0" algn="ctr" defTabSz="825500">
              <a:spcBef>
                <a:spcPts val="0"/>
              </a:spcBef>
              <a:buSzTx/>
              <a:buNone/>
            </a:lvl1pPr>
            <a:lvl2pPr marL="0" indent="0" algn="ctr" defTabSz="825500">
              <a:spcBef>
                <a:spcPts val="0"/>
              </a:spcBef>
              <a:buSzTx/>
              <a:buNone/>
            </a:lvl2pPr>
            <a:lvl3pPr marL="0" indent="0" algn="ctr" defTabSz="825500">
              <a:spcBef>
                <a:spcPts val="0"/>
              </a:spcBef>
              <a:buSzTx/>
              <a:buNone/>
            </a:lvl3pPr>
            <a:lvl4pPr marL="0" indent="0" algn="ctr" defTabSz="825500">
              <a:spcBef>
                <a:spcPts val="0"/>
              </a:spcBef>
              <a:buSzTx/>
              <a:buNone/>
            </a:lvl4pPr>
            <a:lvl5pPr marL="0" indent="0" algn="ctr" defTabSz="825500">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0" name="Title Text"/>
          <p:cNvSpPr txBox="1">
            <a:spLocks noGrp="1"/>
          </p:cNvSpPr>
          <p:nvPr>
            <p:ph type="title"/>
          </p:nvPr>
        </p:nvSpPr>
        <p:spPr>
          <a:xfrm>
            <a:off x="673100" y="4572000"/>
            <a:ext cx="23050500" cy="45593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21"/>
          </p:nvPr>
        </p:nvSpPr>
        <p:spPr>
          <a:xfrm>
            <a:off x="10590462" y="1511300"/>
            <a:ext cx="13644824" cy="12128732"/>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673100" y="1435100"/>
            <a:ext cx="11049000" cy="5461000"/>
          </a:xfrm>
          <a:prstGeom prst="rect">
            <a:avLst/>
          </a:prstGeom>
        </p:spPr>
        <p:txBody>
          <a:bodyPr anchor="b"/>
          <a:lstStyle/>
          <a:p>
            <a:r>
              <a:t>Title Text</a:t>
            </a:r>
          </a:p>
        </p:txBody>
      </p:sp>
      <p:sp>
        <p:nvSpPr>
          <p:cNvPr id="40" name="Body Level One…"/>
          <p:cNvSpPr txBox="1">
            <a:spLocks noGrp="1"/>
          </p:cNvSpPr>
          <p:nvPr>
            <p:ph type="body" sz="quarter" idx="1"/>
          </p:nvPr>
        </p:nvSpPr>
        <p:spPr>
          <a:xfrm>
            <a:off x="673100" y="6870700"/>
            <a:ext cx="11049000" cy="5461000"/>
          </a:xfrm>
          <a:prstGeom prst="rect">
            <a:avLst/>
          </a:prstGeom>
        </p:spPr>
        <p:txBody>
          <a:bodyPr anchor="t"/>
          <a:lstStyle>
            <a:lvl1pPr marL="0" indent="0" algn="ctr" defTabSz="825500">
              <a:spcBef>
                <a:spcPts val="0"/>
              </a:spcBef>
              <a:buSzTx/>
              <a:buNone/>
            </a:lvl1pPr>
            <a:lvl2pPr marL="0" indent="0" algn="ctr" defTabSz="825500">
              <a:spcBef>
                <a:spcPts val="0"/>
              </a:spcBef>
              <a:buSzTx/>
              <a:buNone/>
            </a:lvl2pPr>
            <a:lvl3pPr marL="0" indent="0" algn="ctr" defTabSz="825500">
              <a:spcBef>
                <a:spcPts val="0"/>
              </a:spcBef>
              <a:buSzTx/>
              <a:buNone/>
            </a:lvl3pPr>
            <a:lvl4pPr marL="0" indent="0" algn="ctr" defTabSz="825500">
              <a:spcBef>
                <a:spcPts val="0"/>
              </a:spcBef>
              <a:buSzTx/>
              <a:buNone/>
            </a:lvl4pPr>
            <a:lvl5pPr marL="0" indent="0" algn="ctr" defTabSz="825500">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bg>
      <p:bgPr>
        <a:gradFill flip="none" rotWithShape="1">
          <a:gsLst>
            <a:gs pos="0">
              <a:srgbClr val="ECECEC"/>
            </a:gs>
            <a:gs pos="100000">
              <a:srgbClr val="ECECEC"/>
            </a:gs>
          </a:gsLst>
          <a:lin ang="5400000" scaled="0"/>
        </a:gradFill>
        <a:effectLst/>
      </p:bgPr>
    </p:bg>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nchor="t"/>
          <a:lstStyle>
            <a:lvl1pPr marL="736600" indent="-736600" defTabSz="825500">
              <a:lnSpc>
                <a:spcPct val="120000"/>
              </a:lnSpc>
              <a:spcBef>
                <a:spcPts val="6500"/>
              </a:spcBef>
              <a:buClr>
                <a:srgbClr val="ECA350"/>
              </a:buClr>
              <a:buSzPct val="80000"/>
              <a:buChar char="✓"/>
              <a:defRPr sz="6400"/>
            </a:lvl1pPr>
            <a:lvl2pPr marL="1473200" indent="-736600" defTabSz="825500">
              <a:lnSpc>
                <a:spcPct val="120000"/>
              </a:lnSpc>
              <a:spcBef>
                <a:spcPts val="3500"/>
              </a:spcBef>
              <a:buClr>
                <a:srgbClr val="ECA350"/>
              </a:buClr>
              <a:defRPr sz="5500"/>
            </a:lvl2pPr>
            <a:lvl3pPr marL="2209800" indent="-736600" defTabSz="825500">
              <a:lnSpc>
                <a:spcPct val="120000"/>
              </a:lnSpc>
              <a:spcBef>
                <a:spcPts val="3500"/>
              </a:spcBef>
              <a:buClr>
                <a:srgbClr val="ECA350"/>
              </a:buClr>
              <a:buSzPct val="80000"/>
              <a:defRPr sz="5500"/>
            </a:lvl3pPr>
            <a:lvl4pPr marL="2946400" indent="-736600" defTabSz="825500">
              <a:lnSpc>
                <a:spcPct val="120000"/>
              </a:lnSpc>
              <a:spcBef>
                <a:spcPts val="3500"/>
              </a:spcBef>
              <a:buClr>
                <a:srgbClr val="ECA350"/>
              </a:buClr>
              <a:defRPr sz="5500"/>
            </a:lvl4pPr>
            <a:lvl5pPr marL="3683000" indent="-736600" defTabSz="825500">
              <a:lnSpc>
                <a:spcPct val="120000"/>
              </a:lnSpc>
              <a:spcBef>
                <a:spcPts val="3500"/>
              </a:spcBef>
              <a:buClr>
                <a:srgbClr val="ECA350"/>
              </a:buClr>
              <a:defRPr sz="55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21"/>
          </p:nvPr>
        </p:nvSpPr>
        <p:spPr>
          <a:xfrm>
            <a:off x="11814854" y="3230211"/>
            <a:ext cx="11753235" cy="10447317"/>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673100" y="3835400"/>
            <a:ext cx="11049000" cy="8864600"/>
          </a:xfrm>
          <a:prstGeom prst="rect">
            <a:avLst/>
          </a:prstGeom>
        </p:spPr>
        <p:txBody>
          <a:bodyPr/>
          <a:lstStyle>
            <a:lvl1pPr>
              <a:spcBef>
                <a:spcPts val="5000"/>
              </a:spcBef>
              <a:buClr>
                <a:srgbClr val="ECA350"/>
              </a:buClr>
              <a:buSzPct val="80000"/>
              <a:buChar char="✓"/>
            </a:lvl1pPr>
            <a:lvl2pPr>
              <a:spcBef>
                <a:spcPts val="4500"/>
              </a:spcBef>
              <a:buClr>
                <a:srgbClr val="ECA350"/>
              </a:buClr>
            </a:lvl2pPr>
            <a:lvl3pPr>
              <a:spcBef>
                <a:spcPts val="4500"/>
              </a:spcBef>
              <a:buClr>
                <a:srgbClr val="ECA350"/>
              </a:buClr>
              <a:buSzPct val="70000"/>
              <a:buChar char="✓"/>
            </a:lvl3pPr>
            <a:lvl4pPr>
              <a:spcBef>
                <a:spcPts val="4500"/>
              </a:spcBef>
              <a:buClr>
                <a:srgbClr val="ECA350"/>
              </a:buClr>
            </a:lvl4pPr>
            <a:lvl5pPr>
              <a:spcBef>
                <a:spcPts val="4500"/>
              </a:spcBef>
              <a:buClr>
                <a:srgbClr val="ECA350"/>
              </a:buClr>
              <a:buSzPct val="65000"/>
              <a:buChar char="✓"/>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435100" y="1402410"/>
            <a:ext cx="21501100" cy="11221390"/>
          </a:xfrm>
          <a:prstGeom prst="rect">
            <a:avLst/>
          </a:prstGeom>
        </p:spPr>
        <p:txBody>
          <a:bodyPr anchor="t"/>
          <a:lstStyle>
            <a:lvl1pPr marL="736600" indent="-736600" defTabSz="825500">
              <a:lnSpc>
                <a:spcPct val="120000"/>
              </a:lnSpc>
              <a:spcBef>
                <a:spcPts val="6500"/>
              </a:spcBef>
              <a:buClr>
                <a:srgbClr val="ECA350"/>
              </a:buClr>
              <a:buSzPct val="80000"/>
              <a:buChar char="✓"/>
              <a:defRPr sz="6400"/>
            </a:lvl1pPr>
            <a:lvl2pPr marL="1473200" indent="-736600" defTabSz="825500">
              <a:lnSpc>
                <a:spcPct val="120000"/>
              </a:lnSpc>
              <a:spcBef>
                <a:spcPts val="5000"/>
              </a:spcBef>
              <a:buClr>
                <a:srgbClr val="ECA350"/>
              </a:buClr>
              <a:defRPr sz="6400"/>
            </a:lvl2pPr>
            <a:lvl3pPr marL="2209800" indent="-736600" defTabSz="825500">
              <a:lnSpc>
                <a:spcPct val="120000"/>
              </a:lnSpc>
              <a:spcBef>
                <a:spcPts val="5000"/>
              </a:spcBef>
              <a:buClr>
                <a:srgbClr val="ECA350"/>
              </a:buClr>
              <a:buSzPct val="70000"/>
              <a:buChar char="✓"/>
              <a:defRPr sz="6400"/>
            </a:lvl3pPr>
            <a:lvl4pPr marL="2946400" indent="-736600" defTabSz="825500">
              <a:lnSpc>
                <a:spcPct val="120000"/>
              </a:lnSpc>
              <a:spcBef>
                <a:spcPts val="5000"/>
              </a:spcBef>
              <a:buClr>
                <a:srgbClr val="ECA350"/>
              </a:buClr>
              <a:defRPr sz="6400"/>
            </a:lvl4pPr>
            <a:lvl5pPr marL="3683000" indent="-736600" defTabSz="825500">
              <a:lnSpc>
                <a:spcPct val="120000"/>
              </a:lnSpc>
              <a:spcBef>
                <a:spcPts val="5000"/>
              </a:spcBef>
              <a:buClr>
                <a:srgbClr val="ECA350"/>
              </a:buClr>
              <a:buSzPct val="65000"/>
              <a:buChar char="✓"/>
              <a:defRPr sz="64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83" name="2-033_1302x975.jpeg"/>
          <p:cNvSpPr>
            <a:spLocks noGrp="1"/>
          </p:cNvSpPr>
          <p:nvPr>
            <p:ph type="pic" sz="half" idx="21"/>
          </p:nvPr>
        </p:nvSpPr>
        <p:spPr>
          <a:xfrm>
            <a:off x="12407900" y="5715000"/>
            <a:ext cx="11023600" cy="8255000"/>
          </a:xfrm>
          <a:prstGeom prst="rect">
            <a:avLst/>
          </a:prstGeom>
        </p:spPr>
        <p:txBody>
          <a:bodyPr lIns="91439" tIns="45719" rIns="91439" bIns="45719" anchor="t">
            <a:noAutofit/>
          </a:bodyPr>
          <a:lstStyle/>
          <a:p>
            <a:endParaRPr/>
          </a:p>
        </p:txBody>
      </p:sp>
      <p:sp>
        <p:nvSpPr>
          <p:cNvPr id="84" name="Image"/>
          <p:cNvSpPr>
            <a:spLocks noGrp="1"/>
          </p:cNvSpPr>
          <p:nvPr>
            <p:ph type="pic" sz="half" idx="22"/>
          </p:nvPr>
        </p:nvSpPr>
        <p:spPr>
          <a:xfrm>
            <a:off x="12420600" y="-673100"/>
            <a:ext cx="11023600" cy="8255000"/>
          </a:xfrm>
          <a:prstGeom prst="rect">
            <a:avLst/>
          </a:prstGeom>
        </p:spPr>
        <p:txBody>
          <a:bodyPr lIns="91439" tIns="45719" rIns="91439" bIns="45719" anchor="t">
            <a:noAutofit/>
          </a:bodyPr>
          <a:lstStyle/>
          <a:p>
            <a:endParaRPr/>
          </a:p>
        </p:txBody>
      </p:sp>
      <p:sp>
        <p:nvSpPr>
          <p:cNvPr id="85" name="2-10-superquadro_1631x2178.jpeg"/>
          <p:cNvSpPr>
            <a:spLocks noGrp="1"/>
          </p:cNvSpPr>
          <p:nvPr>
            <p:ph type="pic" idx="23"/>
          </p:nvPr>
        </p:nvSpPr>
        <p:spPr>
          <a:xfrm>
            <a:off x="-825499" y="-2108200"/>
            <a:ext cx="13804901" cy="18443211"/>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001000"/>
            <a:ext cx="19621500" cy="647700"/>
          </a:xfrm>
          <a:prstGeom prst="rect">
            <a:avLst/>
          </a:prstGeom>
        </p:spPr>
        <p:txBody>
          <a:bodyPr anchor="t">
            <a:spAutoFit/>
          </a:bodyPr>
          <a:lstStyle>
            <a:lvl1pPr marL="0" indent="0" algn="ctr" defTabSz="825500">
              <a:spcBef>
                <a:spcPts val="0"/>
              </a:spcBef>
              <a:buSzTx/>
              <a:buNone/>
              <a:defRPr sz="3800"/>
            </a:lvl1pPr>
          </a:lstStyle>
          <a:p>
            <a:r>
              <a:t>–Johnny Appleseed</a:t>
            </a:r>
          </a:p>
        </p:txBody>
      </p:sp>
      <p:sp>
        <p:nvSpPr>
          <p:cNvPr id="94" name="“Type a quote here.”"/>
          <p:cNvSpPr txBox="1">
            <a:spLocks noGrp="1"/>
          </p:cNvSpPr>
          <p:nvPr>
            <p:ph type="body" sz="quarter" idx="22"/>
          </p:nvPr>
        </p:nvSpPr>
        <p:spPr>
          <a:xfrm>
            <a:off x="2374900" y="5892800"/>
            <a:ext cx="19621500" cy="850900"/>
          </a:xfrm>
          <a:prstGeom prst="rect">
            <a:avLst/>
          </a:prstGeom>
        </p:spPr>
        <p:txBody>
          <a:bodyPr>
            <a:spAutoFit/>
          </a:bodyPr>
          <a:lstStyle>
            <a:lvl1pPr marL="0" indent="0" algn="ctr" defTabSz="825500">
              <a:spcBef>
                <a:spcPts val="0"/>
              </a:spcBef>
              <a:buSzTx/>
              <a:buNone/>
            </a:lvl1pPr>
          </a:lstStyle>
          <a:p>
            <a:r>
              <a:t>“Type a quote here.”</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02" name="Image"/>
          <p:cNvSpPr>
            <a:spLocks noGrp="1"/>
          </p:cNvSpPr>
          <p:nvPr>
            <p:ph type="pic" idx="21"/>
          </p:nvPr>
        </p:nvSpPr>
        <p:spPr>
          <a:xfrm>
            <a:off x="0" y="0"/>
            <a:ext cx="24384000" cy="137160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 Centr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7" name="Title Text"/>
          <p:cNvSpPr txBox="1">
            <a:spLocks noGrp="1"/>
          </p:cNvSpPr>
          <p:nvPr>
            <p:ph type="title"/>
          </p:nvPr>
        </p:nvSpPr>
        <p:spPr>
          <a:xfrm>
            <a:off x="3548062" y="4572000"/>
            <a:ext cx="17287876" cy="4554141"/>
          </a:xfrm>
          <a:prstGeom prst="rect">
            <a:avLst/>
          </a:prstGeom>
        </p:spPr>
        <p:txBody>
          <a:bodyPr lIns="71437" tIns="71437" rIns="71437" bIns="71437"/>
          <a:lstStyle>
            <a:lvl1pPr defTabSz="821531">
              <a:defRPr sz="6000" b="1"/>
            </a:lvl1pPr>
          </a:lstStyle>
          <a:p>
            <a:r>
              <a:t>Title Text</a:t>
            </a:r>
          </a:p>
        </p:txBody>
      </p:sp>
      <p:sp>
        <p:nvSpPr>
          <p:cNvPr id="118" name="Slide Number"/>
          <p:cNvSpPr txBox="1">
            <a:spLocks noGrp="1"/>
          </p:cNvSpPr>
          <p:nvPr>
            <p:ph type="sldNum" sz="quarter" idx="2"/>
          </p:nvPr>
        </p:nvSpPr>
        <p:spPr>
          <a:xfrm>
            <a:off x="11952882" y="13038931"/>
            <a:ext cx="460376" cy="498476"/>
          </a:xfrm>
          <a:prstGeom prst="rect">
            <a:avLst/>
          </a:prstGeom>
        </p:spPr>
        <p:txBody>
          <a:bodyPr lIns="71437" tIns="71437" rIns="71437" bIns="71437"/>
          <a:lstStyle>
            <a:lvl1pPr defTabSz="821531"/>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5" name="Title Text"/>
          <p:cNvSpPr txBox="1">
            <a:spLocks noGrp="1"/>
          </p:cNvSpPr>
          <p:nvPr>
            <p:ph type="title"/>
          </p:nvPr>
        </p:nvSpPr>
        <p:spPr>
          <a:xfrm>
            <a:off x="3548062" y="357187"/>
            <a:ext cx="17287876" cy="3429001"/>
          </a:xfrm>
          <a:prstGeom prst="rect">
            <a:avLst/>
          </a:prstGeom>
        </p:spPr>
        <p:txBody>
          <a:bodyPr lIns="71437" tIns="71437" rIns="71437" bIns="71437"/>
          <a:lstStyle>
            <a:lvl1pPr defTabSz="821531">
              <a:defRPr sz="6000" b="1"/>
            </a:lvl1pPr>
          </a:lstStyle>
          <a:p>
            <a:r>
              <a:t>Title Text</a:t>
            </a:r>
          </a:p>
        </p:txBody>
      </p:sp>
      <p:sp>
        <p:nvSpPr>
          <p:cNvPr id="126" name="Body Level One…"/>
          <p:cNvSpPr txBox="1">
            <a:spLocks noGrp="1"/>
          </p:cNvSpPr>
          <p:nvPr>
            <p:ph type="body" idx="1"/>
          </p:nvPr>
        </p:nvSpPr>
        <p:spPr>
          <a:xfrm>
            <a:off x="3548062" y="3839765"/>
            <a:ext cx="17287876" cy="8858251"/>
          </a:xfrm>
          <a:prstGeom prst="rect">
            <a:avLst/>
          </a:prstGeom>
        </p:spPr>
        <p:txBody>
          <a:bodyPr lIns="71437" tIns="71437" rIns="71437" bIns="71437" anchor="t"/>
          <a:lstStyle>
            <a:lvl1pPr marL="724452" indent="-724452">
              <a:lnSpc>
                <a:spcPct val="120000"/>
              </a:lnSpc>
              <a:spcBef>
                <a:spcPts val="2800"/>
              </a:spcBef>
              <a:buChar char="✓"/>
              <a:defRPr sz="6400"/>
            </a:lvl1pPr>
            <a:lvl2pPr marL="1245152" indent="-724452">
              <a:lnSpc>
                <a:spcPct val="120000"/>
              </a:lnSpc>
              <a:spcBef>
                <a:spcPts val="2800"/>
              </a:spcBef>
              <a:defRPr sz="6400"/>
            </a:lvl2pPr>
            <a:lvl3pPr marL="1765852" indent="-724452">
              <a:lnSpc>
                <a:spcPct val="120000"/>
              </a:lnSpc>
              <a:spcBef>
                <a:spcPts val="2800"/>
              </a:spcBef>
              <a:defRPr sz="6400"/>
            </a:lvl3pPr>
            <a:lvl4pPr marL="2286552" indent="-724452">
              <a:lnSpc>
                <a:spcPct val="120000"/>
              </a:lnSpc>
              <a:spcBef>
                <a:spcPts val="2800"/>
              </a:spcBef>
              <a:defRPr sz="6400"/>
            </a:lvl4pPr>
            <a:lvl5pPr marL="2807252" indent="-724452">
              <a:lnSpc>
                <a:spcPct val="120000"/>
              </a:lnSpc>
              <a:spcBef>
                <a:spcPts val="2800"/>
              </a:spcBef>
              <a:defRPr sz="6400"/>
            </a:lvl5pPr>
          </a:lstStyle>
          <a:p>
            <a:r>
              <a:t>Body Level One</a:t>
            </a:r>
          </a:p>
          <a:p>
            <a:pPr lvl="1"/>
            <a:r>
              <a:t>Body Level Two</a:t>
            </a:r>
          </a:p>
          <a:p>
            <a:pPr lvl="2"/>
            <a:r>
              <a:t>Body Level Three</a:t>
            </a:r>
          </a:p>
          <a:p>
            <a:pPr lvl="3"/>
            <a:r>
              <a:t>Body Level Four</a:t>
            </a:r>
          </a:p>
          <a:p>
            <a:pPr lvl="4"/>
            <a:r>
              <a:t>Body Level Five</a:t>
            </a:r>
          </a:p>
        </p:txBody>
      </p:sp>
      <p:sp>
        <p:nvSpPr>
          <p:cNvPr id="127" name="Slide Number"/>
          <p:cNvSpPr txBox="1">
            <a:spLocks noGrp="1"/>
          </p:cNvSpPr>
          <p:nvPr>
            <p:ph type="sldNum" sz="quarter" idx="2"/>
          </p:nvPr>
        </p:nvSpPr>
        <p:spPr>
          <a:xfrm>
            <a:off x="11952882" y="13038931"/>
            <a:ext cx="460376" cy="498476"/>
          </a:xfrm>
          <a:prstGeom prst="rect">
            <a:avLst/>
          </a:prstGeom>
        </p:spPr>
        <p:txBody>
          <a:bodyPr lIns="71437" tIns="71437" rIns="71437" bIns="71437"/>
          <a:lstStyle>
            <a:lvl1pPr defTabSz="821531"/>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73100" y="355600"/>
            <a:ext cx="23050500" cy="3429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673100" y="3835400"/>
            <a:ext cx="23050500" cy="8864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76100" y="13081000"/>
            <a:ext cx="419100" cy="457200"/>
          </a:xfrm>
          <a:prstGeom prst="rect">
            <a:avLst/>
          </a:prstGeom>
          <a:ln w="12700">
            <a:miter lim="400000"/>
          </a:ln>
        </p:spPr>
        <p:txBody>
          <a:bodyPr wrap="none" lIns="50800" tIns="50800" rIns="50800" bIns="50800" anchor="b">
            <a:spAutoFit/>
          </a:bodyPr>
          <a:lstStyle>
            <a:lvl1pPr>
              <a:defRPr sz="24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ctr" defTabSz="825500" rtl="0" latinLnBrk="0">
        <a:lnSpc>
          <a:spcPct val="100000"/>
        </a:lnSpc>
        <a:spcBef>
          <a:spcPts val="0"/>
        </a:spcBef>
        <a:spcAft>
          <a:spcPts val="0"/>
        </a:spcAft>
        <a:buClrTx/>
        <a:buSzTx/>
        <a:buFontTx/>
        <a:buNone/>
        <a:tabLst/>
        <a:defRPr sz="8000" b="0" i="0" u="none" strike="noStrike" cap="all" spc="0" baseline="0">
          <a:solidFill>
            <a:srgbClr val="265573"/>
          </a:solidFill>
          <a:uFillTx/>
          <a:latin typeface="+mj-lt"/>
          <a:ea typeface="+mj-ea"/>
          <a:cs typeface="+mj-cs"/>
          <a:sym typeface="Helvetica"/>
        </a:defRPr>
      </a:lvl1pPr>
      <a:lvl2pPr marL="0" marR="0" indent="0" algn="ctr" defTabSz="825500" rtl="0" latinLnBrk="0">
        <a:lnSpc>
          <a:spcPct val="100000"/>
        </a:lnSpc>
        <a:spcBef>
          <a:spcPts val="0"/>
        </a:spcBef>
        <a:spcAft>
          <a:spcPts val="0"/>
        </a:spcAft>
        <a:buClrTx/>
        <a:buSzTx/>
        <a:buFontTx/>
        <a:buNone/>
        <a:tabLst/>
        <a:defRPr sz="8000" b="0" i="0" u="none" strike="noStrike" cap="all" spc="0" baseline="0">
          <a:solidFill>
            <a:srgbClr val="265573"/>
          </a:solidFill>
          <a:uFillTx/>
          <a:latin typeface="+mj-lt"/>
          <a:ea typeface="+mj-ea"/>
          <a:cs typeface="+mj-cs"/>
          <a:sym typeface="Helvetica"/>
        </a:defRPr>
      </a:lvl2pPr>
      <a:lvl3pPr marL="0" marR="0" indent="0" algn="ctr" defTabSz="825500" rtl="0" latinLnBrk="0">
        <a:lnSpc>
          <a:spcPct val="100000"/>
        </a:lnSpc>
        <a:spcBef>
          <a:spcPts val="0"/>
        </a:spcBef>
        <a:spcAft>
          <a:spcPts val="0"/>
        </a:spcAft>
        <a:buClrTx/>
        <a:buSzTx/>
        <a:buFontTx/>
        <a:buNone/>
        <a:tabLst/>
        <a:defRPr sz="8000" b="0" i="0" u="none" strike="noStrike" cap="all" spc="0" baseline="0">
          <a:solidFill>
            <a:srgbClr val="265573"/>
          </a:solidFill>
          <a:uFillTx/>
          <a:latin typeface="+mj-lt"/>
          <a:ea typeface="+mj-ea"/>
          <a:cs typeface="+mj-cs"/>
          <a:sym typeface="Helvetica"/>
        </a:defRPr>
      </a:lvl3pPr>
      <a:lvl4pPr marL="0" marR="0" indent="0" algn="ctr" defTabSz="825500" rtl="0" latinLnBrk="0">
        <a:lnSpc>
          <a:spcPct val="100000"/>
        </a:lnSpc>
        <a:spcBef>
          <a:spcPts val="0"/>
        </a:spcBef>
        <a:spcAft>
          <a:spcPts val="0"/>
        </a:spcAft>
        <a:buClrTx/>
        <a:buSzTx/>
        <a:buFontTx/>
        <a:buNone/>
        <a:tabLst/>
        <a:defRPr sz="8000" b="0" i="0" u="none" strike="noStrike" cap="all" spc="0" baseline="0">
          <a:solidFill>
            <a:srgbClr val="265573"/>
          </a:solidFill>
          <a:uFillTx/>
          <a:latin typeface="+mj-lt"/>
          <a:ea typeface="+mj-ea"/>
          <a:cs typeface="+mj-cs"/>
          <a:sym typeface="Helvetica"/>
        </a:defRPr>
      </a:lvl4pPr>
      <a:lvl5pPr marL="0" marR="0" indent="0" algn="ctr" defTabSz="825500" rtl="0" latinLnBrk="0">
        <a:lnSpc>
          <a:spcPct val="100000"/>
        </a:lnSpc>
        <a:spcBef>
          <a:spcPts val="0"/>
        </a:spcBef>
        <a:spcAft>
          <a:spcPts val="0"/>
        </a:spcAft>
        <a:buClrTx/>
        <a:buSzTx/>
        <a:buFontTx/>
        <a:buNone/>
        <a:tabLst/>
        <a:defRPr sz="8000" b="0" i="0" u="none" strike="noStrike" cap="all" spc="0" baseline="0">
          <a:solidFill>
            <a:srgbClr val="265573"/>
          </a:solidFill>
          <a:uFillTx/>
          <a:latin typeface="+mj-lt"/>
          <a:ea typeface="+mj-ea"/>
          <a:cs typeface="+mj-cs"/>
          <a:sym typeface="Helvetica"/>
        </a:defRPr>
      </a:lvl5pPr>
      <a:lvl6pPr marL="0" marR="0" indent="0" algn="ctr" defTabSz="825500" rtl="0" latinLnBrk="0">
        <a:lnSpc>
          <a:spcPct val="100000"/>
        </a:lnSpc>
        <a:spcBef>
          <a:spcPts val="0"/>
        </a:spcBef>
        <a:spcAft>
          <a:spcPts val="0"/>
        </a:spcAft>
        <a:buClrTx/>
        <a:buSzTx/>
        <a:buFontTx/>
        <a:buNone/>
        <a:tabLst/>
        <a:defRPr sz="8000" b="0" i="0" u="none" strike="noStrike" cap="all" spc="0" baseline="0">
          <a:solidFill>
            <a:srgbClr val="265573"/>
          </a:solidFill>
          <a:uFillTx/>
          <a:latin typeface="+mj-lt"/>
          <a:ea typeface="+mj-ea"/>
          <a:cs typeface="+mj-cs"/>
          <a:sym typeface="Helvetica"/>
        </a:defRPr>
      </a:lvl6pPr>
      <a:lvl7pPr marL="0" marR="0" indent="0" algn="ctr" defTabSz="825500" rtl="0" latinLnBrk="0">
        <a:lnSpc>
          <a:spcPct val="100000"/>
        </a:lnSpc>
        <a:spcBef>
          <a:spcPts val="0"/>
        </a:spcBef>
        <a:spcAft>
          <a:spcPts val="0"/>
        </a:spcAft>
        <a:buClrTx/>
        <a:buSzTx/>
        <a:buFontTx/>
        <a:buNone/>
        <a:tabLst/>
        <a:defRPr sz="8000" b="0" i="0" u="none" strike="noStrike" cap="all" spc="0" baseline="0">
          <a:solidFill>
            <a:srgbClr val="265573"/>
          </a:solidFill>
          <a:uFillTx/>
          <a:latin typeface="+mj-lt"/>
          <a:ea typeface="+mj-ea"/>
          <a:cs typeface="+mj-cs"/>
          <a:sym typeface="Helvetica"/>
        </a:defRPr>
      </a:lvl7pPr>
      <a:lvl8pPr marL="0" marR="0" indent="0" algn="ctr" defTabSz="825500" rtl="0" latinLnBrk="0">
        <a:lnSpc>
          <a:spcPct val="100000"/>
        </a:lnSpc>
        <a:spcBef>
          <a:spcPts val="0"/>
        </a:spcBef>
        <a:spcAft>
          <a:spcPts val="0"/>
        </a:spcAft>
        <a:buClrTx/>
        <a:buSzTx/>
        <a:buFontTx/>
        <a:buNone/>
        <a:tabLst/>
        <a:defRPr sz="8000" b="0" i="0" u="none" strike="noStrike" cap="all" spc="0" baseline="0">
          <a:solidFill>
            <a:srgbClr val="265573"/>
          </a:solidFill>
          <a:uFillTx/>
          <a:latin typeface="+mj-lt"/>
          <a:ea typeface="+mj-ea"/>
          <a:cs typeface="+mj-cs"/>
          <a:sym typeface="Helvetica"/>
        </a:defRPr>
      </a:lvl8pPr>
      <a:lvl9pPr marL="0" marR="0" indent="0" algn="ctr" defTabSz="825500" rtl="0" latinLnBrk="0">
        <a:lnSpc>
          <a:spcPct val="100000"/>
        </a:lnSpc>
        <a:spcBef>
          <a:spcPts val="0"/>
        </a:spcBef>
        <a:spcAft>
          <a:spcPts val="0"/>
        </a:spcAft>
        <a:buClrTx/>
        <a:buSzTx/>
        <a:buFontTx/>
        <a:buNone/>
        <a:tabLst/>
        <a:defRPr sz="8000" b="0" i="0" u="none" strike="noStrike" cap="all" spc="0" baseline="0">
          <a:solidFill>
            <a:srgbClr val="265573"/>
          </a:solidFill>
          <a:uFillTx/>
          <a:latin typeface="+mj-lt"/>
          <a:ea typeface="+mj-ea"/>
          <a:cs typeface="+mj-cs"/>
          <a:sym typeface="Helvetica"/>
        </a:defRPr>
      </a:lvl9pPr>
    </p:titleStyle>
    <p:bodyStyle>
      <a:lvl1pPr marL="584200" marR="0" indent="-584200" algn="l" defTabSz="821531" rtl="0" latinLnBrk="0">
        <a:lnSpc>
          <a:spcPct val="100000"/>
        </a:lnSpc>
        <a:spcBef>
          <a:spcPts val="5300"/>
        </a:spcBef>
        <a:spcAft>
          <a:spcPts val="0"/>
        </a:spcAft>
        <a:buClrTx/>
        <a:buSzPct val="82000"/>
        <a:buFontTx/>
        <a:buChar char="•"/>
        <a:tabLst/>
        <a:defRPr sz="5200" b="0" i="0" u="none" strike="noStrike" cap="none" spc="0" baseline="0">
          <a:solidFill>
            <a:srgbClr val="265573"/>
          </a:solidFill>
          <a:uFillTx/>
          <a:latin typeface="+mn-lt"/>
          <a:ea typeface="+mn-ea"/>
          <a:cs typeface="+mn-cs"/>
          <a:sym typeface="Gill Sans Light"/>
        </a:defRPr>
      </a:lvl1pPr>
      <a:lvl2pPr marL="1168400" marR="0" indent="-584200" algn="l" defTabSz="821531" rtl="0" latinLnBrk="0">
        <a:lnSpc>
          <a:spcPct val="100000"/>
        </a:lnSpc>
        <a:spcBef>
          <a:spcPts val="5300"/>
        </a:spcBef>
        <a:spcAft>
          <a:spcPts val="0"/>
        </a:spcAft>
        <a:buClrTx/>
        <a:buSzPct val="82000"/>
        <a:buFontTx/>
        <a:buChar char="•"/>
        <a:tabLst/>
        <a:defRPr sz="5200" b="0" i="0" u="none" strike="noStrike" cap="none" spc="0" baseline="0">
          <a:solidFill>
            <a:srgbClr val="265573"/>
          </a:solidFill>
          <a:uFillTx/>
          <a:latin typeface="+mn-lt"/>
          <a:ea typeface="+mn-ea"/>
          <a:cs typeface="+mn-cs"/>
          <a:sym typeface="Gill Sans Light"/>
        </a:defRPr>
      </a:lvl2pPr>
      <a:lvl3pPr marL="1752600" marR="0" indent="-584200" algn="l" defTabSz="821531" rtl="0" latinLnBrk="0">
        <a:lnSpc>
          <a:spcPct val="100000"/>
        </a:lnSpc>
        <a:spcBef>
          <a:spcPts val="5300"/>
        </a:spcBef>
        <a:spcAft>
          <a:spcPts val="0"/>
        </a:spcAft>
        <a:buClrTx/>
        <a:buSzPct val="82000"/>
        <a:buFontTx/>
        <a:buChar char="•"/>
        <a:tabLst/>
        <a:defRPr sz="5200" b="0" i="0" u="none" strike="noStrike" cap="none" spc="0" baseline="0">
          <a:solidFill>
            <a:srgbClr val="265573"/>
          </a:solidFill>
          <a:uFillTx/>
          <a:latin typeface="+mn-lt"/>
          <a:ea typeface="+mn-ea"/>
          <a:cs typeface="+mn-cs"/>
          <a:sym typeface="Gill Sans Light"/>
        </a:defRPr>
      </a:lvl3pPr>
      <a:lvl4pPr marL="2336800" marR="0" indent="-584200" algn="l" defTabSz="821531" rtl="0" latinLnBrk="0">
        <a:lnSpc>
          <a:spcPct val="100000"/>
        </a:lnSpc>
        <a:spcBef>
          <a:spcPts val="5300"/>
        </a:spcBef>
        <a:spcAft>
          <a:spcPts val="0"/>
        </a:spcAft>
        <a:buClrTx/>
        <a:buSzPct val="82000"/>
        <a:buFontTx/>
        <a:buChar char="•"/>
        <a:tabLst/>
        <a:defRPr sz="5200" b="0" i="0" u="none" strike="noStrike" cap="none" spc="0" baseline="0">
          <a:solidFill>
            <a:srgbClr val="265573"/>
          </a:solidFill>
          <a:uFillTx/>
          <a:latin typeface="+mn-lt"/>
          <a:ea typeface="+mn-ea"/>
          <a:cs typeface="+mn-cs"/>
          <a:sym typeface="Gill Sans Light"/>
        </a:defRPr>
      </a:lvl4pPr>
      <a:lvl5pPr marL="2921000" marR="0" indent="-584200" algn="l" defTabSz="821531" rtl="0" latinLnBrk="0">
        <a:lnSpc>
          <a:spcPct val="100000"/>
        </a:lnSpc>
        <a:spcBef>
          <a:spcPts val="5300"/>
        </a:spcBef>
        <a:spcAft>
          <a:spcPts val="0"/>
        </a:spcAft>
        <a:buClrTx/>
        <a:buSzPct val="82000"/>
        <a:buFontTx/>
        <a:buChar char="•"/>
        <a:tabLst/>
        <a:defRPr sz="5200" b="0" i="0" u="none" strike="noStrike" cap="none" spc="0" baseline="0">
          <a:solidFill>
            <a:srgbClr val="265573"/>
          </a:solidFill>
          <a:uFillTx/>
          <a:latin typeface="+mn-lt"/>
          <a:ea typeface="+mn-ea"/>
          <a:cs typeface="+mn-cs"/>
          <a:sym typeface="Gill Sans Light"/>
        </a:defRPr>
      </a:lvl5pPr>
      <a:lvl6pPr marL="3505200" marR="0" indent="-584200" algn="l" defTabSz="821531" rtl="0" latinLnBrk="0">
        <a:lnSpc>
          <a:spcPct val="100000"/>
        </a:lnSpc>
        <a:spcBef>
          <a:spcPts val="5300"/>
        </a:spcBef>
        <a:spcAft>
          <a:spcPts val="0"/>
        </a:spcAft>
        <a:buClrTx/>
        <a:buSzPct val="82000"/>
        <a:buFontTx/>
        <a:buChar char="•"/>
        <a:tabLst/>
        <a:defRPr sz="5200" b="0" i="0" u="none" strike="noStrike" cap="none" spc="0" baseline="0">
          <a:solidFill>
            <a:srgbClr val="265573"/>
          </a:solidFill>
          <a:uFillTx/>
          <a:latin typeface="+mn-lt"/>
          <a:ea typeface="+mn-ea"/>
          <a:cs typeface="+mn-cs"/>
          <a:sym typeface="Gill Sans Light"/>
        </a:defRPr>
      </a:lvl6pPr>
      <a:lvl7pPr marL="4089400" marR="0" indent="-584200" algn="l" defTabSz="821531" rtl="0" latinLnBrk="0">
        <a:lnSpc>
          <a:spcPct val="100000"/>
        </a:lnSpc>
        <a:spcBef>
          <a:spcPts val="5300"/>
        </a:spcBef>
        <a:spcAft>
          <a:spcPts val="0"/>
        </a:spcAft>
        <a:buClrTx/>
        <a:buSzPct val="82000"/>
        <a:buFontTx/>
        <a:buChar char="•"/>
        <a:tabLst/>
        <a:defRPr sz="5200" b="0" i="0" u="none" strike="noStrike" cap="none" spc="0" baseline="0">
          <a:solidFill>
            <a:srgbClr val="265573"/>
          </a:solidFill>
          <a:uFillTx/>
          <a:latin typeface="+mn-lt"/>
          <a:ea typeface="+mn-ea"/>
          <a:cs typeface="+mn-cs"/>
          <a:sym typeface="Gill Sans Light"/>
        </a:defRPr>
      </a:lvl7pPr>
      <a:lvl8pPr marL="4673600" marR="0" indent="-584200" algn="l" defTabSz="821531" rtl="0" latinLnBrk="0">
        <a:lnSpc>
          <a:spcPct val="100000"/>
        </a:lnSpc>
        <a:spcBef>
          <a:spcPts val="5300"/>
        </a:spcBef>
        <a:spcAft>
          <a:spcPts val="0"/>
        </a:spcAft>
        <a:buClrTx/>
        <a:buSzPct val="82000"/>
        <a:buFontTx/>
        <a:buChar char="•"/>
        <a:tabLst/>
        <a:defRPr sz="5200" b="0" i="0" u="none" strike="noStrike" cap="none" spc="0" baseline="0">
          <a:solidFill>
            <a:srgbClr val="265573"/>
          </a:solidFill>
          <a:uFillTx/>
          <a:latin typeface="+mn-lt"/>
          <a:ea typeface="+mn-ea"/>
          <a:cs typeface="+mn-cs"/>
          <a:sym typeface="Gill Sans Light"/>
        </a:defRPr>
      </a:lvl8pPr>
      <a:lvl9pPr marL="5257800" marR="0" indent="-584200" algn="l" defTabSz="821531" rtl="0" latinLnBrk="0">
        <a:lnSpc>
          <a:spcPct val="100000"/>
        </a:lnSpc>
        <a:spcBef>
          <a:spcPts val="5300"/>
        </a:spcBef>
        <a:spcAft>
          <a:spcPts val="0"/>
        </a:spcAft>
        <a:buClrTx/>
        <a:buSzPct val="82000"/>
        <a:buFontTx/>
        <a:buChar char="•"/>
        <a:tabLst/>
        <a:defRPr sz="5200" b="0" i="0" u="none" strike="noStrike" cap="none" spc="0" baseline="0">
          <a:solidFill>
            <a:srgbClr val="265573"/>
          </a:solidFill>
          <a:uFillTx/>
          <a:latin typeface="+mn-lt"/>
          <a:ea typeface="+mn-ea"/>
          <a:cs typeface="+mn-cs"/>
          <a:sym typeface="Gill Sans Light"/>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mediate.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adr.org"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Kennarar:…"/>
          <p:cNvSpPr txBox="1">
            <a:spLocks noGrp="1"/>
          </p:cNvSpPr>
          <p:nvPr>
            <p:ph type="ctrTitle"/>
          </p:nvPr>
        </p:nvSpPr>
        <p:spPr>
          <a:xfrm>
            <a:off x="666750" y="3263037"/>
            <a:ext cx="23050500" cy="5274240"/>
          </a:xfrm>
          <a:prstGeom prst="rect">
            <a:avLst/>
          </a:prstGeom>
        </p:spPr>
        <p:txBody>
          <a:bodyPr/>
          <a:lstStyle/>
          <a:p>
            <a:r>
              <a:t>Kennarar: </a:t>
            </a:r>
          </a:p>
          <a:p>
            <a:r>
              <a:t>Dagný Rut Haraldsdóttir og Lilja Bjarnadóttir</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Innleiðing sáttamiðlunar og…"/>
          <p:cNvSpPr txBox="1">
            <a:spLocks noGrp="1"/>
          </p:cNvSpPr>
          <p:nvPr>
            <p:ph type="title"/>
          </p:nvPr>
        </p:nvSpPr>
        <p:spPr>
          <a:prstGeom prst="rect">
            <a:avLst/>
          </a:prstGeom>
        </p:spPr>
        <p:txBody>
          <a:bodyPr/>
          <a:lstStyle/>
          <a:p>
            <a:pPr algn="r"/>
            <a:r>
              <a:t>Innleiðing sáttamiðlunar og </a:t>
            </a:r>
          </a:p>
          <a:p>
            <a:pPr algn="r"/>
            <a:r>
              <a:t>samningsákvæði um sáttamiðlun</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Leiðir til innleiðingar"/>
          <p:cNvSpPr txBox="1">
            <a:spLocks noGrp="1"/>
          </p:cNvSpPr>
          <p:nvPr>
            <p:ph type="title"/>
          </p:nvPr>
        </p:nvSpPr>
        <p:spPr>
          <a:prstGeom prst="rect">
            <a:avLst/>
          </a:prstGeom>
        </p:spPr>
        <p:txBody>
          <a:bodyPr/>
          <a:lstStyle/>
          <a:p>
            <a:r>
              <a:t>Leiðir til innleiðingar</a:t>
            </a:r>
          </a:p>
        </p:txBody>
      </p:sp>
      <p:sp>
        <p:nvSpPr>
          <p:cNvPr id="145" name="Samningsbundin sáttamiðlun…"/>
          <p:cNvSpPr txBox="1">
            <a:spLocks noGrp="1"/>
          </p:cNvSpPr>
          <p:nvPr>
            <p:ph type="body" idx="1"/>
          </p:nvPr>
        </p:nvSpPr>
        <p:spPr>
          <a:prstGeom prst="rect">
            <a:avLst/>
          </a:prstGeom>
        </p:spPr>
        <p:txBody>
          <a:bodyPr/>
          <a:lstStyle/>
          <a:p>
            <a:r>
              <a:t>Samningsbundin sáttamiðlun </a:t>
            </a:r>
          </a:p>
          <a:p>
            <a:pPr lvl="1"/>
            <a:r>
              <a:t>Innleiðing í samninga</a:t>
            </a:r>
          </a:p>
          <a:p>
            <a:pPr lvl="1"/>
            <a:r>
              <a:t>Innleiðing í stefnu</a:t>
            </a:r>
          </a:p>
          <a:p>
            <a:r>
              <a:t>Lögbundin sáttamiðlun</a:t>
            </a:r>
          </a:p>
          <a:p>
            <a:pPr lvl="1"/>
            <a:r>
              <a:t>Innleiðing í löggjöf</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af hverju að innleiða sáttamiðlun"/>
          <p:cNvSpPr txBox="1">
            <a:spLocks noGrp="1"/>
          </p:cNvSpPr>
          <p:nvPr>
            <p:ph type="title"/>
          </p:nvPr>
        </p:nvSpPr>
        <p:spPr>
          <a:prstGeom prst="rect">
            <a:avLst/>
          </a:prstGeom>
        </p:spPr>
        <p:txBody>
          <a:bodyPr/>
          <a:lstStyle/>
          <a:p>
            <a:r>
              <a:t>af hverju að innleiða sáttamiðlun</a:t>
            </a:r>
          </a:p>
        </p:txBody>
      </p:sp>
      <p:sp>
        <p:nvSpPr>
          <p:cNvPr id="150" name="Upphaf og aðdragandi sáttamiðlunar er mismunandi eftir því hvort að búið er að semja um sáttamiðlun áður en ágreiningur kemur upp eða ekki.…"/>
          <p:cNvSpPr txBox="1">
            <a:spLocks noGrp="1"/>
          </p:cNvSpPr>
          <p:nvPr>
            <p:ph type="body" idx="1"/>
          </p:nvPr>
        </p:nvSpPr>
        <p:spPr>
          <a:prstGeom prst="rect">
            <a:avLst/>
          </a:prstGeom>
        </p:spPr>
        <p:txBody>
          <a:bodyPr/>
          <a:lstStyle/>
          <a:p>
            <a:r>
              <a:t>Upphaf og aðdragandi sáttamiðlunar er mismunandi eftir því hvort að búið er að semja um sáttamiðlun áður en ágreiningur kemur upp eða ekki. </a:t>
            </a:r>
          </a:p>
          <a:p>
            <a:r>
              <a:t>Ef ekki er búið að innleiða sáttamiðlun með einhverjum hætti, er mun ólíklegra að deiluaðilar komi sér saman um að leita úrræðisins, þrátt fyrir að það gæti hjálpað báðum aðilum.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Innleiðing sáttamiðlunar"/>
          <p:cNvSpPr txBox="1">
            <a:spLocks noGrp="1"/>
          </p:cNvSpPr>
          <p:nvPr>
            <p:ph type="title"/>
          </p:nvPr>
        </p:nvSpPr>
        <p:spPr>
          <a:prstGeom prst="rect">
            <a:avLst/>
          </a:prstGeom>
        </p:spPr>
        <p:txBody>
          <a:bodyPr/>
          <a:lstStyle/>
          <a:p>
            <a:r>
              <a:t>Innleiðing sáttamiðlunar</a:t>
            </a:r>
          </a:p>
        </p:txBody>
      </p:sp>
      <p:sp>
        <p:nvSpPr>
          <p:cNvPr id="155" name="Sáttamiðlun nýtur vaxandi vinsælda sem leið til að leysa ágreinings- og deilumál.…"/>
          <p:cNvSpPr txBox="1">
            <a:spLocks noGrp="1"/>
          </p:cNvSpPr>
          <p:nvPr>
            <p:ph type="body" idx="1"/>
          </p:nvPr>
        </p:nvSpPr>
        <p:spPr>
          <a:prstGeom prst="rect">
            <a:avLst/>
          </a:prstGeom>
        </p:spPr>
        <p:txBody>
          <a:bodyPr/>
          <a:lstStyle/>
          <a:p>
            <a:r>
              <a:t>Sáttamiðlun nýtur vaxandi vinsælda sem leið til að leysa ágreinings- og deilumál. </a:t>
            </a:r>
          </a:p>
          <a:p>
            <a:r>
              <a:t>Enn eru þó fáir samningar sem innihalda sérstök ákvæði um sáttamiðlun, og því er það raunin að flest mál sem rata í sáttamiðlun vegna þess að aðili stingur upp á því eftir að deilan hefur komið upp.</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Kostir innleiðingar"/>
          <p:cNvSpPr txBox="1">
            <a:spLocks noGrp="1"/>
          </p:cNvSpPr>
          <p:nvPr>
            <p:ph type="title"/>
          </p:nvPr>
        </p:nvSpPr>
        <p:spPr>
          <a:prstGeom prst="rect">
            <a:avLst/>
          </a:prstGeom>
        </p:spPr>
        <p:txBody>
          <a:bodyPr/>
          <a:lstStyle/>
          <a:p>
            <a:r>
              <a:t>Kostir innleiðingar</a:t>
            </a:r>
          </a:p>
        </p:txBody>
      </p:sp>
      <p:sp>
        <p:nvSpPr>
          <p:cNvPr id="160" name="Auðveldar okkur að grípa fyrr inn í ágreiningsmál áður en þau stigmagnast…"/>
          <p:cNvSpPr txBox="1">
            <a:spLocks noGrp="1"/>
          </p:cNvSpPr>
          <p:nvPr>
            <p:ph type="body" idx="1"/>
          </p:nvPr>
        </p:nvSpPr>
        <p:spPr>
          <a:prstGeom prst="rect">
            <a:avLst/>
          </a:prstGeom>
        </p:spPr>
        <p:txBody>
          <a:bodyPr/>
          <a:lstStyle/>
          <a:p>
            <a:pPr marL="1090629" indent="-1090629" defTabSz="676909">
              <a:spcBef>
                <a:spcPts val="5300"/>
              </a:spcBef>
              <a:defRPr sz="5248"/>
            </a:pPr>
            <a:r>
              <a:t>Auðveldar okkur að grípa fyrr inn í ágreiningsmál áður en þau stigmagnast </a:t>
            </a:r>
          </a:p>
          <a:p>
            <a:pPr marL="1090629" indent="-1090629" defTabSz="676909">
              <a:spcBef>
                <a:spcPts val="5300"/>
              </a:spcBef>
              <a:defRPr sz="5248"/>
            </a:pPr>
            <a:r>
              <a:t>Búið að skilgreina ákveðna inngripspunkta </a:t>
            </a:r>
          </a:p>
          <a:p>
            <a:pPr marL="1090629" indent="-1090629" defTabSz="676909">
              <a:spcBef>
                <a:spcPts val="5300"/>
              </a:spcBef>
              <a:defRPr sz="5248"/>
            </a:pPr>
            <a:r>
              <a:t>Þröskuldurinn er lægri </a:t>
            </a:r>
          </a:p>
          <a:p>
            <a:pPr marL="1090629" indent="-1090629" defTabSz="676909">
              <a:spcBef>
                <a:spcPts val="5300"/>
              </a:spcBef>
              <a:defRPr sz="5248"/>
            </a:pPr>
            <a:r>
              <a:t>Ákveðið forvarnarstarf – minni hætta á að samskiptaerfiðleikar fái að grassera</a:t>
            </a:r>
          </a:p>
          <a:p>
            <a:pPr marL="1090629" indent="-1090629" defTabSz="676909">
              <a:spcBef>
                <a:spcPts val="5300"/>
              </a:spcBef>
              <a:defRPr sz="5248"/>
            </a:pPr>
            <a:r>
              <a:t>Líklegri til þess að fara sáttamiðlunarleiðina, með þeim kostum sem úrræðinu fylgir.  </a:t>
            </a:r>
            <a:endParaRPr sz="1312">
              <a:solidFill>
                <a:srgbClr val="000000"/>
              </a:solidFill>
              <a:latin typeface="Times Roman"/>
              <a:ea typeface="Times Roman"/>
              <a:cs typeface="Times Roman"/>
              <a:sym typeface="Times Roman"/>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Hvernig innleiðum við sáttamiðlun í samninga"/>
          <p:cNvSpPr txBox="1">
            <a:spLocks noGrp="1"/>
          </p:cNvSpPr>
          <p:nvPr>
            <p:ph type="title"/>
          </p:nvPr>
        </p:nvSpPr>
        <p:spPr>
          <a:prstGeom prst="rect">
            <a:avLst/>
          </a:prstGeom>
        </p:spPr>
        <p:txBody>
          <a:bodyPr/>
          <a:lstStyle/>
          <a:p>
            <a:r>
              <a:t>Hvernig innleiðum við sáttamiðlun í samninga</a:t>
            </a:r>
          </a:p>
        </p:txBody>
      </p:sp>
      <p:sp>
        <p:nvSpPr>
          <p:cNvPr id="165" name="Í hvers konar samningum?…"/>
          <p:cNvSpPr txBox="1">
            <a:spLocks noGrp="1"/>
          </p:cNvSpPr>
          <p:nvPr>
            <p:ph type="body" idx="1"/>
          </p:nvPr>
        </p:nvSpPr>
        <p:spPr>
          <a:prstGeom prst="rect">
            <a:avLst/>
          </a:prstGeom>
        </p:spPr>
        <p:txBody>
          <a:bodyPr/>
          <a:lstStyle/>
          <a:p>
            <a:r>
              <a:t>Í hvers konar samningum? </a:t>
            </a:r>
          </a:p>
          <a:p>
            <a:r>
              <a:t>Hvar eiga ákvæðin heima? </a:t>
            </a:r>
          </a:p>
          <a:p>
            <a:pPr lvl="2"/>
            <a:r>
              <a:t>Yfirleitt í lok samnings, t.d. á undan ákvæði um varnarþing.</a:t>
            </a:r>
          </a:p>
          <a:p>
            <a:r>
              <a:t>Hvernig líta svona ákvæði út?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áttamiðlunarákvæði í samningum"/>
          <p:cNvSpPr txBox="1">
            <a:spLocks noGrp="1"/>
          </p:cNvSpPr>
          <p:nvPr>
            <p:ph type="title"/>
          </p:nvPr>
        </p:nvSpPr>
        <p:spPr>
          <a:prstGeom prst="rect">
            <a:avLst/>
          </a:prstGeom>
        </p:spPr>
        <p:txBody>
          <a:bodyPr/>
          <a:lstStyle/>
          <a:p>
            <a:r>
              <a:t>Sáttamiðlunarákvæði í samningum</a:t>
            </a:r>
          </a:p>
        </p:txBody>
      </p:sp>
      <p:sp>
        <p:nvSpPr>
          <p:cNvPr id="170" name="“Rísi ágreiningur milli aðila í tengslum við samning þennan, sem aðilar ná ekki að leysa sín á milli, eru aðilar sammála um að leita sáttamiðlunar, sem fylgja skuli siðareglum Sáttar, áður en öðrum úrræðum er beitt, s.s. riftun eða höfðun dómsmáls. Sátta"/>
          <p:cNvSpPr txBox="1">
            <a:spLocks noGrp="1"/>
          </p:cNvSpPr>
          <p:nvPr>
            <p:ph type="body" idx="1"/>
          </p:nvPr>
        </p:nvSpPr>
        <p:spPr>
          <a:prstGeom prst="rect">
            <a:avLst/>
          </a:prstGeom>
        </p:spPr>
        <p:txBody>
          <a:bodyPr/>
          <a:lstStyle/>
          <a:p>
            <a:pPr marL="0" indent="0" defTabSz="742950">
              <a:spcBef>
                <a:spcPts val="5800"/>
              </a:spcBef>
              <a:buClrTx/>
              <a:buSzTx/>
              <a:buNone/>
              <a:defRPr sz="5760"/>
            </a:pPr>
            <a:r>
              <a:t>“Rísi ágreiningur milli aðila í tengslum við samning þennan, sem aðilar ná ekki að leysa sín á milli, eru aðilar sammála um að leita sáttamiðlunar, sem fylgja skuli </a:t>
            </a:r>
            <a:r>
              <a:rPr b="1">
                <a:latin typeface="Gill Sans"/>
                <a:ea typeface="Gill Sans"/>
                <a:cs typeface="Gill Sans"/>
                <a:sym typeface="Gill Sans"/>
              </a:rPr>
              <a:t>siðareglum Sáttar</a:t>
            </a:r>
            <a:r>
              <a:t>, áður en öðrum úrræðum er beitt, s.s. riftun eða höfðun dómsmáls. Sáttamiðlun felur í sér að báðir aðilar deilu hittast ásamt hlutlausum þriðja aðila, sáttamiðlara, í því skyni að ná sáttum milli aðila. Sáttamiðlari hefur ekki vald til þess að ákveða niðurstöðu máls heldur liggur ákvörðunarvald alltaf hjá aðilum. </a:t>
            </a:r>
            <a:r>
              <a:rPr sz="1440">
                <a:solidFill>
                  <a:srgbClr val="000000"/>
                </a:solidFill>
                <a:latin typeface="Times Roman"/>
                <a:ea typeface="Times Roman"/>
                <a:cs typeface="Times Roman"/>
                <a:sym typeface="Times Roman"/>
              </a:rPr>
              <a:t> </a:t>
            </a:r>
            <a:r>
              <a:t>Aðilar samþykkja að deila jafnt kostnaði við sáttamiðlunina.” </a:t>
            </a:r>
            <a:endParaRPr sz="1440">
              <a:solidFill>
                <a:srgbClr val="000000"/>
              </a:solidFill>
              <a:latin typeface="Times Roman"/>
              <a:ea typeface="Times Roman"/>
              <a:cs typeface="Times Roman"/>
              <a:sym typeface="Times Roman"/>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Atriði sem einnig þarf að huga að"/>
          <p:cNvSpPr txBox="1">
            <a:spLocks noGrp="1"/>
          </p:cNvSpPr>
          <p:nvPr>
            <p:ph type="title"/>
          </p:nvPr>
        </p:nvSpPr>
        <p:spPr>
          <a:prstGeom prst="rect">
            <a:avLst/>
          </a:prstGeom>
        </p:spPr>
        <p:txBody>
          <a:bodyPr/>
          <a:lstStyle/>
          <a:p>
            <a:r>
              <a:t>Atriði sem einnig þarf að huga að </a:t>
            </a:r>
          </a:p>
        </p:txBody>
      </p:sp>
      <p:sp>
        <p:nvSpPr>
          <p:cNvPr id="175" name="Nánar í hvaða tilvikum aðilar vilji leita til sáttamiðlunar…"/>
          <p:cNvSpPr txBox="1">
            <a:spLocks noGrp="1"/>
          </p:cNvSpPr>
          <p:nvPr>
            <p:ph type="body" idx="1"/>
          </p:nvPr>
        </p:nvSpPr>
        <p:spPr>
          <a:prstGeom prst="rect">
            <a:avLst/>
          </a:prstGeom>
        </p:spPr>
        <p:txBody>
          <a:bodyPr/>
          <a:lstStyle/>
          <a:p>
            <a:pPr marL="618743" indent="-618743" defTabSz="693419">
              <a:spcBef>
                <a:spcPts val="5400"/>
              </a:spcBef>
              <a:defRPr sz="5376"/>
            </a:pPr>
            <a:r>
              <a:t>Nánar í hvaða tilvikum aðilar vilji leita til sáttamiðlunar</a:t>
            </a:r>
          </a:p>
          <a:p>
            <a:pPr marL="618743" indent="-618743" defTabSz="693419">
              <a:spcBef>
                <a:spcPts val="5400"/>
              </a:spcBef>
              <a:defRPr sz="5376"/>
            </a:pPr>
            <a:r>
              <a:t>Hvernig skuli velja sáttamiðlara</a:t>
            </a:r>
          </a:p>
          <a:p>
            <a:pPr marL="618743" indent="-618743" defTabSz="693419">
              <a:spcBef>
                <a:spcPts val="5400"/>
              </a:spcBef>
              <a:defRPr sz="5376"/>
            </a:pPr>
            <a:r>
              <a:t>Hvar sáttamiðlun skuli fara fram</a:t>
            </a:r>
          </a:p>
          <a:p>
            <a:pPr marL="618743" indent="-618743" defTabSz="693419">
              <a:spcBef>
                <a:spcPts val="5400"/>
              </a:spcBef>
              <a:defRPr sz="5376"/>
            </a:pPr>
            <a:r>
              <a:t>Hvað felist í því að taka þátt í sáttamiðlun (þ.e. t.d. hve lengi aðilar muni að lágmarki reyna að komast að samkomulagi í sáttamiðlun áður en öðrum úrræðum er beitt)</a:t>
            </a:r>
            <a:endParaRPr sz="1344">
              <a:latin typeface="Times Roman"/>
              <a:ea typeface="Times Roman"/>
              <a:cs typeface="Times Roman"/>
              <a:sym typeface="Times Roman"/>
            </a:endParaRPr>
          </a:p>
          <a:p>
            <a:pPr marL="618743" indent="-618743" defTabSz="693419">
              <a:spcBef>
                <a:spcPts val="5400"/>
              </a:spcBef>
              <a:defRPr sz="5376"/>
            </a:pPr>
            <a:r>
              <a:t>Önnur praktísk atriði sem hægt er að semja um áður en ágreiningur rís?</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Hvað ber að varast?"/>
          <p:cNvSpPr txBox="1">
            <a:spLocks noGrp="1"/>
          </p:cNvSpPr>
          <p:nvPr>
            <p:ph type="title"/>
          </p:nvPr>
        </p:nvSpPr>
        <p:spPr>
          <a:prstGeom prst="rect">
            <a:avLst/>
          </a:prstGeom>
        </p:spPr>
        <p:txBody>
          <a:bodyPr/>
          <a:lstStyle/>
          <a:p>
            <a:r>
              <a:t>Hvað ber að varast?</a:t>
            </a:r>
          </a:p>
        </p:txBody>
      </p:sp>
      <p:sp>
        <p:nvSpPr>
          <p:cNvPr id="180" name="Freistingin að hafa ákvæðið einfalt og opið til túlkunar.…"/>
          <p:cNvSpPr txBox="1">
            <a:spLocks noGrp="1"/>
          </p:cNvSpPr>
          <p:nvPr>
            <p:ph type="body" idx="1"/>
          </p:nvPr>
        </p:nvSpPr>
        <p:spPr>
          <a:prstGeom prst="rect">
            <a:avLst/>
          </a:prstGeom>
        </p:spPr>
        <p:txBody>
          <a:bodyPr/>
          <a:lstStyle/>
          <a:p>
            <a:r>
              <a:t>Freistingin að hafa ákvæðið einfalt og opið til túlkunar. </a:t>
            </a:r>
          </a:p>
          <a:p>
            <a:r>
              <a:t>Að draga ályktanir að hinn aðilinn muni túlka hlutina á sama hátt og þú (þó það virðist augljóst) - frekar að eyða meiri tíma í undirbúning og hafa hlutina skriflega. </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Réttaráhrif sáttamiðlunar"/>
          <p:cNvSpPr txBox="1">
            <a:spLocks noGrp="1"/>
          </p:cNvSpPr>
          <p:nvPr>
            <p:ph type="title"/>
          </p:nvPr>
        </p:nvSpPr>
        <p:spPr>
          <a:prstGeom prst="rect">
            <a:avLst/>
          </a:prstGeom>
        </p:spPr>
        <p:txBody>
          <a:bodyPr/>
          <a:lstStyle/>
          <a:p>
            <a:r>
              <a:t>Réttaráhrif sáttamiðlunar</a:t>
            </a:r>
          </a:p>
        </p:txBody>
      </p:sp>
      <p:sp>
        <p:nvSpPr>
          <p:cNvPr id="183" name="Samkomulag aðila fylgir hefðbundnum samningarétti…"/>
          <p:cNvSpPr txBox="1">
            <a:spLocks noGrp="1"/>
          </p:cNvSpPr>
          <p:nvPr>
            <p:ph type="body" idx="1"/>
          </p:nvPr>
        </p:nvSpPr>
        <p:spPr>
          <a:prstGeom prst="rect">
            <a:avLst/>
          </a:prstGeom>
        </p:spPr>
        <p:txBody>
          <a:bodyPr/>
          <a:lstStyle/>
          <a:p>
            <a:r>
              <a:t>Samkomulag aðila fylgir hefðbundnum samningarétti </a:t>
            </a:r>
          </a:p>
          <a:p>
            <a:pPr lvl="1"/>
            <a:r>
              <a:t>Ekki sömu réttaráhrif og ákvarðanir gerðardóms eða dómstóla. </a:t>
            </a:r>
          </a:p>
          <a:p>
            <a:pPr lvl="1"/>
            <a:r>
              <a:t>Vilji aðila til að virða niðurstöðuna. </a:t>
            </a:r>
          </a:p>
          <a:p>
            <a:r>
              <a:t>Þátttaka í sáttamiðlun, sem ekki leiðir til sáttar, fyrirbyggir ekki að öðrum úrræðum sé beitt við lausn ágreiningsins.</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tandard mediation clause (mediate.com)"/>
          <p:cNvSpPr txBox="1">
            <a:spLocks noGrp="1"/>
          </p:cNvSpPr>
          <p:nvPr>
            <p:ph type="title"/>
          </p:nvPr>
        </p:nvSpPr>
        <p:spPr>
          <a:prstGeom prst="rect">
            <a:avLst/>
          </a:prstGeom>
        </p:spPr>
        <p:txBody>
          <a:bodyPr/>
          <a:lstStyle/>
          <a:p>
            <a:r>
              <a:t>Standard mediation clause (</a:t>
            </a:r>
            <a:r>
              <a:rPr u="sng">
                <a:hlinkClick r:id="rId3"/>
              </a:rPr>
              <a:t>mediate.com</a:t>
            </a:r>
            <a:r>
              <a:t>)</a:t>
            </a:r>
          </a:p>
        </p:txBody>
      </p:sp>
      <p:sp>
        <p:nvSpPr>
          <p:cNvPr id="188" name="Mediation is a process under which parties submit their dispute to an impartial, neutral mediator who will work to achieve with the parties a mutually acceptable resolution of the dispute. The mediator is not empowered to impose a solution on the parties"/>
          <p:cNvSpPr txBox="1">
            <a:spLocks noGrp="1"/>
          </p:cNvSpPr>
          <p:nvPr>
            <p:ph type="body" idx="1"/>
          </p:nvPr>
        </p:nvSpPr>
        <p:spPr>
          <a:prstGeom prst="rect">
            <a:avLst/>
          </a:prstGeom>
        </p:spPr>
        <p:txBody>
          <a:bodyPr/>
          <a:lstStyle/>
          <a:p>
            <a:pPr marL="0" indent="0">
              <a:buClrTx/>
              <a:buSzTx/>
              <a:buNone/>
              <a:defRPr i="1">
                <a:latin typeface="Gill Sans"/>
                <a:ea typeface="Gill Sans"/>
                <a:cs typeface="Gill Sans"/>
                <a:sym typeface="Gill Sans"/>
              </a:defRPr>
            </a:pPr>
            <a:r>
              <a:t>Mediation is a process under which parties submit their dispute to an impartial, neutral mediator who will work to achieve with the parties a mutually acceptable resolution of the dispute. The mediator is not empowered to impose a solution on the parties. The parties agree to first pursue </a:t>
            </a:r>
            <a:r>
              <a:rPr b="1"/>
              <a:t>in good faith</a:t>
            </a:r>
            <a:r>
              <a:t> the mediation of any dispute arising out of the subject matter of this agreement before resorting to arbitration or any other legal remedy. Mediation fees, if any, shall be divided equally among the parties involved.</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tandard mediation clause…"/>
          <p:cNvSpPr txBox="1">
            <a:spLocks noGrp="1"/>
          </p:cNvSpPr>
          <p:nvPr>
            <p:ph type="title"/>
          </p:nvPr>
        </p:nvSpPr>
        <p:spPr>
          <a:prstGeom prst="rect">
            <a:avLst/>
          </a:prstGeom>
        </p:spPr>
        <p:txBody>
          <a:bodyPr/>
          <a:lstStyle/>
          <a:p>
            <a:r>
              <a:t>Standard mediation clause </a:t>
            </a:r>
          </a:p>
          <a:p>
            <a:r>
              <a:t>(</a:t>
            </a:r>
            <a:r>
              <a:rPr u="sng">
                <a:hlinkClick r:id="rId3"/>
              </a:rPr>
              <a:t>adr.org</a:t>
            </a:r>
            <a:r>
              <a:t>)</a:t>
            </a:r>
          </a:p>
        </p:txBody>
      </p:sp>
      <p:sp>
        <p:nvSpPr>
          <p:cNvPr id="193" name="If a dispute arises out of or relates to this contract, or the breach thereof, and if the dispute cannot be settled through negotiation, the parties agree first to try in good faith to settle the dispute by mediation administered by the American Arbitrat"/>
          <p:cNvSpPr txBox="1">
            <a:spLocks noGrp="1"/>
          </p:cNvSpPr>
          <p:nvPr>
            <p:ph type="body" idx="1"/>
          </p:nvPr>
        </p:nvSpPr>
        <p:spPr>
          <a:prstGeom prst="rect">
            <a:avLst/>
          </a:prstGeom>
        </p:spPr>
        <p:txBody>
          <a:bodyPr/>
          <a:lstStyle/>
          <a:p>
            <a:pPr marL="0" indent="0">
              <a:buClrTx/>
              <a:buSzTx/>
              <a:buNone/>
              <a:defRPr i="1">
                <a:latin typeface="Gill Sans"/>
                <a:ea typeface="Gill Sans"/>
                <a:cs typeface="Gill Sans"/>
                <a:sym typeface="Gill Sans"/>
              </a:defRPr>
            </a:pPr>
            <a:r>
              <a:t>If a dispute arises out of or relates to this contract, or the breach thereof, and if the dispute cannot be settled through negotiation, the </a:t>
            </a:r>
            <a:r>
              <a:rPr b="1"/>
              <a:t>parties agree first </a:t>
            </a:r>
            <a:r>
              <a:t>to try in </a:t>
            </a:r>
            <a:r>
              <a:rPr b="1"/>
              <a:t>good faith </a:t>
            </a:r>
            <a:r>
              <a:t>to settle the dispute by mediation </a:t>
            </a:r>
            <a:r>
              <a:rPr b="1"/>
              <a:t>administered by the American Arbitration Association </a:t>
            </a:r>
            <a:r>
              <a:t>under its </a:t>
            </a:r>
            <a:r>
              <a:rPr b="1"/>
              <a:t>Commercial Mediation Procedures </a:t>
            </a:r>
            <a:r>
              <a:t>before resorting to arbitration, litigation, or some other dispute resolution procedure.</a:t>
            </a:r>
            <a:endParaRPr sz="1600">
              <a:solidFill>
                <a:srgbClr val="000000"/>
              </a:solidFill>
              <a:latin typeface="Times Roman"/>
              <a:ea typeface="Times Roman"/>
              <a:cs typeface="Times Roman"/>
              <a:sym typeface="Times Roman"/>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Ýmis Sáttaákvæði"/>
          <p:cNvSpPr txBox="1">
            <a:spLocks noGrp="1"/>
          </p:cNvSpPr>
          <p:nvPr>
            <p:ph type="title"/>
          </p:nvPr>
        </p:nvSpPr>
        <p:spPr>
          <a:prstGeom prst="rect">
            <a:avLst/>
          </a:prstGeom>
        </p:spPr>
        <p:txBody>
          <a:bodyPr/>
          <a:lstStyle/>
          <a:p>
            <a:r>
              <a:t>Ýmis Sáttaákvæði</a:t>
            </a:r>
          </a:p>
        </p:txBody>
      </p:sp>
      <p:sp>
        <p:nvSpPr>
          <p:cNvPr id="198" name="12. gr. Ágreiningur. ÍST 35 Samningsskilmálar um hönnun og ráðgjöf.…"/>
          <p:cNvSpPr txBox="1">
            <a:spLocks noGrp="1"/>
          </p:cNvSpPr>
          <p:nvPr>
            <p:ph type="body" idx="1"/>
          </p:nvPr>
        </p:nvSpPr>
        <p:spPr>
          <a:prstGeom prst="rect">
            <a:avLst/>
          </a:prstGeom>
        </p:spPr>
        <p:txBody>
          <a:bodyPr/>
          <a:lstStyle/>
          <a:p>
            <a:r>
              <a:t>12. gr. Ágreiningur. ÍST 35 Samningsskilmálar um hönnun og ráðgjöf. </a:t>
            </a:r>
          </a:p>
          <a:p>
            <a:pPr lvl="1"/>
            <a:r>
              <a:t>Samningsaðilum ber að leita leiða til að leysa ágreiningsmál í sátt. Takist það ekki er </a:t>
            </a:r>
            <a:r>
              <a:rPr u="sng"/>
              <a:t>mælst til</a:t>
            </a:r>
            <a:r>
              <a:t> að samningsaðilar komi sér saman um óháðan aðila til að aðstoða við að miðla málum. Annars skal vísa ágreiningi til almennra dómstóla nema samingsaðilar hafi fallist á að vísa ágreiningi til gerðardóms í samræmi við gildandi lög um samningsbundna gerðardóma. </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ferlið við innleiðingu í stefnu"/>
          <p:cNvSpPr txBox="1">
            <a:spLocks noGrp="1"/>
          </p:cNvSpPr>
          <p:nvPr>
            <p:ph type="title"/>
          </p:nvPr>
        </p:nvSpPr>
        <p:spPr>
          <a:prstGeom prst="rect">
            <a:avLst/>
          </a:prstGeom>
        </p:spPr>
        <p:txBody>
          <a:bodyPr/>
          <a:lstStyle/>
          <a:p>
            <a:r>
              <a:t>ferlið við innleiðingu í stefnu</a:t>
            </a:r>
          </a:p>
        </p:txBody>
      </p:sp>
      <p:sp>
        <p:nvSpPr>
          <p:cNvPr id="203" name="Ákvörðun stjórnenda um að innleiða sáttamiðlun…"/>
          <p:cNvSpPr txBox="1">
            <a:spLocks noGrp="1"/>
          </p:cNvSpPr>
          <p:nvPr>
            <p:ph type="body" idx="1"/>
          </p:nvPr>
        </p:nvSpPr>
        <p:spPr>
          <a:prstGeom prst="rect">
            <a:avLst/>
          </a:prstGeom>
        </p:spPr>
        <p:txBody>
          <a:bodyPr/>
          <a:lstStyle/>
          <a:p>
            <a:pPr marL="493522" indent="-493522" defTabSz="553084">
              <a:spcBef>
                <a:spcPts val="4300"/>
              </a:spcBef>
              <a:defRPr sz="4288"/>
            </a:pPr>
            <a:r>
              <a:t>Ákvörðun stjórnenda um að innleiða sáttamiðlun </a:t>
            </a:r>
          </a:p>
          <a:p>
            <a:pPr marL="493522" indent="-493522" defTabSz="553084">
              <a:spcBef>
                <a:spcPts val="4300"/>
              </a:spcBef>
              <a:defRPr sz="4288"/>
            </a:pPr>
            <a:r>
              <a:t>Skilgreining á ferlinu - hvenær, hver, hvernig… </a:t>
            </a:r>
          </a:p>
          <a:p>
            <a:pPr marL="960124" lvl="1" indent="-466602" defTabSz="550425">
              <a:lnSpc>
                <a:spcPct val="100000"/>
              </a:lnSpc>
              <a:defRPr sz="3484"/>
            </a:pPr>
            <a:r>
              <a:t>Álit frá þeim sem verða fyrir áhrifum við innleiðinguna </a:t>
            </a:r>
          </a:p>
          <a:p>
            <a:pPr marL="493522" indent="-493522" defTabSz="553084">
              <a:spcBef>
                <a:spcPts val="4300"/>
              </a:spcBef>
              <a:defRPr sz="4288"/>
            </a:pPr>
            <a:r>
              <a:t>Sjálf innleiðingin, ákveða hvar þetta passar inn í </a:t>
            </a:r>
          </a:p>
          <a:p>
            <a:pPr marL="960124" lvl="1" indent="-466602" defTabSz="550425">
              <a:lnSpc>
                <a:spcPct val="100000"/>
              </a:lnSpc>
              <a:defRPr sz="3484"/>
            </a:pPr>
            <a:r>
              <a:t>Stefna fyrirtækisins, gæðastjórnunarkerfi, samskiptastefna, mannauðsstefna o.s.frv. </a:t>
            </a:r>
          </a:p>
          <a:p>
            <a:pPr marL="960124" lvl="1" indent="-466602" defTabSz="550425">
              <a:lnSpc>
                <a:spcPct val="100000"/>
              </a:lnSpc>
              <a:defRPr sz="3484"/>
            </a:pPr>
            <a:r>
              <a:t>Kynna úrræðið fyrir starfsfólki </a:t>
            </a:r>
          </a:p>
          <a:p>
            <a:pPr marL="493522" indent="-493522" defTabSz="553084">
              <a:spcBef>
                <a:spcPts val="4300"/>
              </a:spcBef>
              <a:defRPr sz="4288"/>
            </a:pPr>
            <a:r>
              <a:t>Notkun sáttamiðlunar </a:t>
            </a:r>
          </a:p>
          <a:p>
            <a:pPr marL="493522" indent="-493522" defTabSz="553084">
              <a:spcBef>
                <a:spcPts val="4300"/>
              </a:spcBef>
              <a:defRPr sz="4288"/>
            </a:pPr>
            <a:r>
              <a:t>Umbætur og eftirfylgni </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Innleiðingin í okkar höndum"/>
          <p:cNvSpPr txBox="1">
            <a:spLocks noGrp="1"/>
          </p:cNvSpPr>
          <p:nvPr>
            <p:ph type="title"/>
          </p:nvPr>
        </p:nvSpPr>
        <p:spPr>
          <a:prstGeom prst="rect">
            <a:avLst/>
          </a:prstGeom>
        </p:spPr>
        <p:txBody>
          <a:bodyPr/>
          <a:lstStyle/>
          <a:p>
            <a:r>
              <a:t>Innleiðingin í okkar höndum</a:t>
            </a:r>
          </a:p>
        </p:txBody>
      </p:sp>
      <p:sp>
        <p:nvSpPr>
          <p:cNvPr id="208" name="Hvernig viljum við botna þessa setningu:…"/>
          <p:cNvSpPr txBox="1">
            <a:spLocks noGrp="1"/>
          </p:cNvSpPr>
          <p:nvPr>
            <p:ph type="body" idx="1"/>
          </p:nvPr>
        </p:nvSpPr>
        <p:spPr>
          <a:prstGeom prst="rect">
            <a:avLst/>
          </a:prstGeom>
        </p:spPr>
        <p:txBody>
          <a:bodyPr/>
          <a:lstStyle/>
          <a:p>
            <a:r>
              <a:t>Hvernig viljum við botna þessa setningu: </a:t>
            </a:r>
          </a:p>
          <a:p>
            <a:pPr lvl="1"/>
            <a:r>
              <a:t>“Rísi ágreiningur um framkvæmd þessa samnings…”</a:t>
            </a:r>
          </a:p>
          <a:p>
            <a:r>
              <a:t>Sáttamiðlunarákvæði í samningum eru einn af lykilþáttum til þess að gripið sé til sáttamiðlunar á fyrri stigum ágreinings.</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Lögfest sáttamiðlun"/>
          <p:cNvSpPr txBox="1">
            <a:spLocks noGrp="1"/>
          </p:cNvSpPr>
          <p:nvPr>
            <p:ph type="title"/>
          </p:nvPr>
        </p:nvSpPr>
        <p:spPr>
          <a:prstGeom prst="rect">
            <a:avLst/>
          </a:prstGeom>
        </p:spPr>
        <p:txBody>
          <a:bodyPr/>
          <a:lstStyle>
            <a:lvl1pPr algn="r"/>
          </a:lstStyle>
          <a:p>
            <a:r>
              <a:t>Lögfest sáttamiðlun</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Umgjörðina vantar"/>
          <p:cNvSpPr txBox="1">
            <a:spLocks noGrp="1"/>
          </p:cNvSpPr>
          <p:nvPr>
            <p:ph type="title"/>
          </p:nvPr>
        </p:nvSpPr>
        <p:spPr>
          <a:prstGeom prst="rect">
            <a:avLst/>
          </a:prstGeom>
        </p:spPr>
        <p:txBody>
          <a:bodyPr/>
          <a:lstStyle/>
          <a:p>
            <a:r>
              <a:t>Umgjörðina vantar</a:t>
            </a:r>
          </a:p>
        </p:txBody>
      </p:sp>
      <p:sp>
        <p:nvSpPr>
          <p:cNvPr id="215" name="Innleiðing sáttamiðlunar í dómskerfið á Íslandi er skammt á veg komin í samanburði við önnur lönd.…"/>
          <p:cNvSpPr txBox="1">
            <a:spLocks noGrp="1"/>
          </p:cNvSpPr>
          <p:nvPr>
            <p:ph type="body" idx="1"/>
          </p:nvPr>
        </p:nvSpPr>
        <p:spPr>
          <a:prstGeom prst="rect">
            <a:avLst/>
          </a:prstGeom>
        </p:spPr>
        <p:txBody>
          <a:bodyPr/>
          <a:lstStyle/>
          <a:p>
            <a:r>
              <a:t>Innleiðing sáttamiðlunar í dómskerfið á Íslandi er skammt á veg komin í samanburði við önnur lönd.</a:t>
            </a:r>
          </a:p>
          <a:p>
            <a:pPr lvl="2"/>
            <a:r>
              <a:t>XV. kafli einkamálalaga nr. 91/1991 fjallar um sáttir. </a:t>
            </a:r>
          </a:p>
          <a:p>
            <a:pPr lvl="2"/>
            <a:r>
              <a:t>Sjá einnig tilkynningu Dómstólaráðs nr. 2/2007 sem fjallar um sáttamiðlun fyrir dómi í einkamálum (féll úr gildi með gildistöku dómstólalaga nr. 50/2016)</a:t>
            </a:r>
          </a:p>
          <a:p>
            <a:r>
              <a:t>Tímasetning sáttaumleitana og hagræði </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Einkamálalög, nr. 91/1991"/>
          <p:cNvSpPr txBox="1">
            <a:spLocks noGrp="1"/>
          </p:cNvSpPr>
          <p:nvPr>
            <p:ph type="title"/>
          </p:nvPr>
        </p:nvSpPr>
        <p:spPr>
          <a:prstGeom prst="rect">
            <a:avLst/>
          </a:prstGeom>
        </p:spPr>
        <p:txBody>
          <a:bodyPr/>
          <a:lstStyle/>
          <a:p>
            <a:r>
              <a:t>Einkamálalög, nr. 91/1991</a:t>
            </a:r>
          </a:p>
        </p:txBody>
      </p:sp>
      <p:sp>
        <p:nvSpPr>
          <p:cNvPr id="220" name="106. gr. 1. Dómari leitar sátta ef aðilar fara með forræði á sakarefni nema hann telji víst að sáttatilraun verði árangurslaus vegna eðlis málsins, afstöðu aðila eða annarra ástæðna.…"/>
          <p:cNvSpPr txBox="1">
            <a:spLocks noGrp="1"/>
          </p:cNvSpPr>
          <p:nvPr>
            <p:ph type="body" idx="1"/>
          </p:nvPr>
        </p:nvSpPr>
        <p:spPr>
          <a:prstGeom prst="rect">
            <a:avLst/>
          </a:prstGeom>
        </p:spPr>
        <p:txBody>
          <a:bodyPr/>
          <a:lstStyle/>
          <a:p>
            <a:r>
              <a:t>106. gr. 1. Dómari leitar sátta ef aðilar fara með forræði á sakarefni nema hann telji víst að sáttatilraun verði árangurslaus vegna eðlis málsins, afstöðu aðila eða annarra ástæðna.</a:t>
            </a:r>
          </a:p>
          <a:p>
            <a:r>
              <a:t>2.  Dómari leitar að </a:t>
            </a:r>
            <a:r>
              <a:rPr i="1">
                <a:latin typeface="Gill Sans"/>
                <a:ea typeface="Gill Sans"/>
                <a:cs typeface="Gill Sans"/>
                <a:sym typeface="Gill Sans"/>
              </a:rPr>
              <a:t>jafnaði sátta eftir að stefndi hefur lagt fram greinargerð</a:t>
            </a:r>
            <a:r>
              <a:t> sína en áður en þing er háð til aðalmeðferðar. Dómara er heimilt að leita sátta fyrr, svo og við aðalmeðferð eða eftir að flutningi máls er lokið. </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Einkamálalög, nr. 91/1991"/>
          <p:cNvSpPr txBox="1">
            <a:spLocks noGrp="1"/>
          </p:cNvSpPr>
          <p:nvPr>
            <p:ph type="title"/>
          </p:nvPr>
        </p:nvSpPr>
        <p:spPr>
          <a:prstGeom prst="rect">
            <a:avLst/>
          </a:prstGeom>
        </p:spPr>
        <p:txBody>
          <a:bodyPr/>
          <a:lstStyle/>
          <a:p>
            <a:r>
              <a:t>Einkamálalög, nr. 91/1991</a:t>
            </a:r>
          </a:p>
        </p:txBody>
      </p:sp>
      <p:sp>
        <p:nvSpPr>
          <p:cNvPr id="225" name="107. gr. 1. Dómari getur orðið við ósk aðila um að vísa sáttaumleitunum í máli til sýslumannsins í þeirri þinghá þar sem mál var höfðað ef dómari telur það vænlegt til árangurs og ekki leiða til óþarfra tafa."/>
          <p:cNvSpPr txBox="1">
            <a:spLocks noGrp="1"/>
          </p:cNvSpPr>
          <p:nvPr>
            <p:ph type="body" idx="1"/>
          </p:nvPr>
        </p:nvSpPr>
        <p:spPr>
          <a:prstGeom prst="rect">
            <a:avLst/>
          </a:prstGeom>
        </p:spPr>
        <p:txBody>
          <a:bodyPr/>
          <a:lstStyle/>
          <a:p>
            <a:r>
              <a:t>107. gr. 1. Dómari getur orðið við ósk aðila um að vísa sáttaumleitunum í máli til sýslumannsins í þeirri þinghá þar sem mál var höfðað ef dómari telur það vænlegt til árangurs og ekki leiða til óþarfra tafa.</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áttamiðlun erlendis"/>
          <p:cNvSpPr txBox="1">
            <a:spLocks noGrp="1"/>
          </p:cNvSpPr>
          <p:nvPr>
            <p:ph type="title"/>
          </p:nvPr>
        </p:nvSpPr>
        <p:spPr>
          <a:prstGeom prst="rect">
            <a:avLst/>
          </a:prstGeom>
        </p:spPr>
        <p:txBody>
          <a:bodyPr/>
          <a:lstStyle>
            <a:lvl1pPr algn="r"/>
          </a:lstStyle>
          <a:p>
            <a:r>
              <a:t>Sáttamiðlun erlendis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Tilskipun Evrópusambandsins nr. 2008/52/EC - 21. maí 2008"/>
          <p:cNvSpPr txBox="1">
            <a:spLocks noGrp="1"/>
          </p:cNvSpPr>
          <p:nvPr>
            <p:ph type="title"/>
          </p:nvPr>
        </p:nvSpPr>
        <p:spPr>
          <a:prstGeom prst="rect">
            <a:avLst/>
          </a:prstGeom>
        </p:spPr>
        <p:txBody>
          <a:bodyPr/>
          <a:lstStyle/>
          <a:p>
            <a:r>
              <a:t>Tilskipun Evrópusambandsins nr. 2008/52/EC - 21. maí 2008 </a:t>
            </a:r>
          </a:p>
        </p:txBody>
      </p:sp>
      <p:sp>
        <p:nvSpPr>
          <p:cNvPr id="234" name="Fjallar um sáttamiðlun í ágreiningsmálum á sviði einkaréttar og viðskipta (e. Directive on Certain Aspects of Mediaton in Civil and Commercial Matters).…"/>
          <p:cNvSpPr txBox="1">
            <a:spLocks noGrp="1"/>
          </p:cNvSpPr>
          <p:nvPr>
            <p:ph type="body" idx="1"/>
          </p:nvPr>
        </p:nvSpPr>
        <p:spPr>
          <a:prstGeom prst="rect">
            <a:avLst/>
          </a:prstGeom>
        </p:spPr>
        <p:txBody>
          <a:bodyPr/>
          <a:lstStyle/>
          <a:p>
            <a:pPr marL="1170431" indent="-1170431" defTabSz="726440">
              <a:spcBef>
                <a:spcPts val="5700"/>
              </a:spcBef>
              <a:defRPr sz="5632"/>
            </a:pPr>
            <a:r>
              <a:t>Fjallar um sáttamiðlun í ágreiningsmálum á sviði einkaréttar og viðskipta (e. </a:t>
            </a:r>
            <a:r>
              <a:rPr i="1">
                <a:latin typeface="Gill Sans"/>
                <a:ea typeface="Gill Sans"/>
                <a:cs typeface="Gill Sans"/>
                <a:sym typeface="Gill Sans"/>
              </a:rPr>
              <a:t>Directive on Certain Aspects of Mediaton in Civil and Commercial Matters</a:t>
            </a:r>
            <a:r>
              <a:t>). </a:t>
            </a:r>
            <a:endParaRPr sz="1408">
              <a:latin typeface="Times Roman"/>
              <a:ea typeface="Times Roman"/>
              <a:cs typeface="Times Roman"/>
              <a:sym typeface="Times Roman"/>
            </a:endParaRPr>
          </a:p>
          <a:p>
            <a:pPr marL="1170431" indent="-1170431" defTabSz="726440">
              <a:spcBef>
                <a:spcPts val="5700"/>
              </a:spcBef>
              <a:defRPr sz="5632"/>
            </a:pPr>
            <a:r>
              <a:t>Aðildarríki eru hvött til þess að beita sáttamiðlun við lausn einkaréttarlegra eða viðskiptalegra ágreiningsmála sem teygja sig yfir landamæri aðildarríkjanna. </a:t>
            </a:r>
            <a:endParaRPr sz="1408">
              <a:latin typeface="Times Roman"/>
              <a:ea typeface="Times Roman"/>
              <a:cs typeface="Times Roman"/>
              <a:sym typeface="Times Roman"/>
            </a:endParaRPr>
          </a:p>
          <a:p>
            <a:pPr marL="1170431" indent="-1170431" defTabSz="726440">
              <a:spcBef>
                <a:spcPts val="5700"/>
              </a:spcBef>
              <a:defRPr sz="5632"/>
            </a:pPr>
            <a:r>
              <a:t>Eitt helsta markmið tilskipunarinnar er að auðvelda aðgang að sáttamiðlun og stuðla að vinsamlegum lausnum deilumála.</a:t>
            </a:r>
            <a:endParaRPr sz="1408">
              <a:latin typeface="Times Roman"/>
              <a:ea typeface="Times Roman"/>
              <a:cs typeface="Times Roman"/>
              <a:sym typeface="Times Roman"/>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Notkun sáttamiðlunar erlendis - Noregur"/>
          <p:cNvSpPr txBox="1">
            <a:spLocks noGrp="1"/>
          </p:cNvSpPr>
          <p:nvPr>
            <p:ph type="title"/>
          </p:nvPr>
        </p:nvSpPr>
        <p:spPr>
          <a:prstGeom prst="rect">
            <a:avLst/>
          </a:prstGeom>
        </p:spPr>
        <p:txBody>
          <a:bodyPr/>
          <a:lstStyle/>
          <a:p>
            <a:r>
              <a:t>Notkun sáttamiðlunar erlendis - Noregur</a:t>
            </a:r>
          </a:p>
        </p:txBody>
      </p:sp>
      <p:sp>
        <p:nvSpPr>
          <p:cNvPr id="239" name="Ágreiningsráðið (n. Konflictrådet) tekur bæði til meðferðar einkamál og sakamál til sáttameðferðar.…"/>
          <p:cNvSpPr txBox="1">
            <a:spLocks noGrp="1"/>
          </p:cNvSpPr>
          <p:nvPr>
            <p:ph type="body" idx="1"/>
          </p:nvPr>
        </p:nvSpPr>
        <p:spPr>
          <a:prstGeom prst="rect">
            <a:avLst/>
          </a:prstGeom>
        </p:spPr>
        <p:txBody>
          <a:bodyPr/>
          <a:lstStyle/>
          <a:p>
            <a:pPr marL="515619" indent="-515619" defTabSz="577850">
              <a:spcBef>
                <a:spcPts val="4500"/>
              </a:spcBef>
              <a:defRPr sz="4480"/>
            </a:pPr>
            <a:r>
              <a:rPr b="1">
                <a:latin typeface="Gill Sans"/>
                <a:ea typeface="Gill Sans"/>
                <a:cs typeface="Gill Sans"/>
                <a:sym typeface="Gill Sans"/>
              </a:rPr>
              <a:t>Ágreiningsráðið</a:t>
            </a:r>
            <a:r>
              <a:t> (n. Konflictrådet) tekur bæði til meðferðar einkamál og sakamál til sáttameðferðar. </a:t>
            </a:r>
          </a:p>
          <a:p>
            <a:pPr marL="515619" indent="-515619" defTabSz="577850">
              <a:spcBef>
                <a:spcPts val="4500"/>
              </a:spcBef>
              <a:defRPr sz="4480"/>
            </a:pPr>
            <a:r>
              <a:t>Fyrstir evrópuþjóða til að setja lög um </a:t>
            </a:r>
            <a:r>
              <a:rPr b="1">
                <a:latin typeface="Gill Sans"/>
                <a:ea typeface="Gill Sans"/>
                <a:cs typeface="Gill Sans"/>
                <a:sym typeface="Gill Sans"/>
              </a:rPr>
              <a:t>sáttamiðlun í sakamálum</a:t>
            </a:r>
            <a:r>
              <a:t>. Sérstök áhersla á sáttamiðlun í sakamálum ungra afbrotamanna.</a:t>
            </a:r>
            <a:endParaRPr sz="1120">
              <a:latin typeface="Times Roman"/>
              <a:ea typeface="Times Roman"/>
              <a:cs typeface="Times Roman"/>
              <a:sym typeface="Times Roman"/>
            </a:endParaRPr>
          </a:p>
          <a:p>
            <a:pPr marL="515619" indent="-515619" defTabSz="577850">
              <a:spcBef>
                <a:spcPts val="4500"/>
              </a:spcBef>
              <a:defRPr sz="4480"/>
            </a:pPr>
            <a:r>
              <a:rPr b="1">
                <a:latin typeface="Gill Sans"/>
                <a:ea typeface="Gill Sans"/>
                <a:cs typeface="Gill Sans"/>
                <a:sym typeface="Gill Sans"/>
              </a:rPr>
              <a:t>Sáttamiðlun í einkamálum</a:t>
            </a:r>
            <a:r>
              <a:t>. Skylda að láta vita af fyrirhugaðri málsókn – hvatt til sáttamiðlunar áður en farið er fyrir dómstóla. </a:t>
            </a:r>
            <a:endParaRPr sz="1120">
              <a:latin typeface="Times Roman"/>
              <a:ea typeface="Times Roman"/>
              <a:cs typeface="Times Roman"/>
              <a:sym typeface="Times Roman"/>
            </a:endParaRPr>
          </a:p>
          <a:p>
            <a:pPr marL="515619" indent="-515619" defTabSz="577850">
              <a:spcBef>
                <a:spcPts val="4500"/>
              </a:spcBef>
              <a:defRPr sz="4480"/>
            </a:pPr>
            <a:r>
              <a:t>Sáttanefndir er að finna í öllum sveitarfélögum í Noregi, aðilar leita til þeirra áður en að mál fer fyrir dómstóla. Sáttanefndir taka fyrir árlega um 100.000 einkamál, en til samanburðar eru um 15.000 einkamál þingfest hjá héraðsdómstólum landsins. Mikill fjöldi mála sem leysist hjá sáttanefndum.</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Notkun sáttamiðlunar erlendis - Svíþjóð"/>
          <p:cNvSpPr txBox="1">
            <a:spLocks noGrp="1"/>
          </p:cNvSpPr>
          <p:nvPr>
            <p:ph type="title"/>
          </p:nvPr>
        </p:nvSpPr>
        <p:spPr>
          <a:prstGeom prst="rect">
            <a:avLst/>
          </a:prstGeom>
        </p:spPr>
        <p:txBody>
          <a:bodyPr/>
          <a:lstStyle/>
          <a:p>
            <a:r>
              <a:t>Notkun sáttamiðlunar erlendis - Svíþjóð</a:t>
            </a:r>
          </a:p>
        </p:txBody>
      </p:sp>
      <p:sp>
        <p:nvSpPr>
          <p:cNvPr id="244" name="“Sænsk lög um sáttamiðlun tóku gildi 1. júlí 2002 (s. Lov om megling i straffesaker). Með þeim gafst möguleiki á sáttamiðlun í breiðum hópi mála en þar má til dæmis nefna fíkniefnabrot og kynferðisbrotamál. Í lögunum kemur fram að í sáttamiðlun skuli sér"/>
          <p:cNvSpPr txBox="1">
            <a:spLocks noGrp="1"/>
          </p:cNvSpPr>
          <p:nvPr>
            <p:ph type="body" idx="1"/>
          </p:nvPr>
        </p:nvSpPr>
        <p:spPr>
          <a:prstGeom prst="rect">
            <a:avLst/>
          </a:prstGeom>
        </p:spPr>
        <p:txBody>
          <a:bodyPr/>
          <a:lstStyle/>
          <a:p>
            <a:pPr marL="589280" indent="-589280" defTabSz="660400">
              <a:spcBef>
                <a:spcPts val="5200"/>
              </a:spcBef>
              <a:defRPr sz="5120"/>
            </a:pPr>
            <a:r>
              <a:t>“Sænsk lög um sáttamiðlun tóku gildi 1. júlí 2002 (s. Lov om megling i straffesaker). Með þeim gafst möguleiki á sáttamiðlun í breiðum hópi mála en þar má til dæmis nefna fíkniefnabrot og kynferðisbrotamál. Í lögunum kemur fram að í sáttamiðlun skuli sérstök áhersla lögð á unga afbrotamenn en engin efri aldursmörk eru þó tilgreind í lögunum.”</a:t>
            </a:r>
          </a:p>
          <a:p>
            <a:pPr marL="589280" indent="-589280" defTabSz="660400">
              <a:spcBef>
                <a:spcPts val="5200"/>
              </a:spcBef>
              <a:defRPr sz="5120"/>
            </a:pPr>
            <a:r>
              <a:t>Ný lög um sáttamiðlun í einkamálum frá 1. ágúst 2011 til innleiðingar á evróputilskipuninni frá 2008.</a:t>
            </a:r>
          </a:p>
          <a:p>
            <a:pPr marL="589280" indent="-589280" defTabSz="660400">
              <a:spcBef>
                <a:spcPts val="5200"/>
              </a:spcBef>
              <a:defRPr sz="5120"/>
            </a:pPr>
            <a:r>
              <a:t>Sænsk réttarfarslög fjalla um leiðbeiningarskyldu dómstóla varðandi möguleika á sáttamiðlun.</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Notkun sáttamiðlunar erlendis - Danmörk"/>
          <p:cNvSpPr txBox="1">
            <a:spLocks noGrp="1"/>
          </p:cNvSpPr>
          <p:nvPr>
            <p:ph type="title"/>
          </p:nvPr>
        </p:nvSpPr>
        <p:spPr>
          <a:prstGeom prst="rect">
            <a:avLst/>
          </a:prstGeom>
        </p:spPr>
        <p:txBody>
          <a:bodyPr/>
          <a:lstStyle/>
          <a:p>
            <a:r>
              <a:t>Notkun sáttamiðlunar erlendis - Danmörk</a:t>
            </a:r>
          </a:p>
        </p:txBody>
      </p:sp>
      <p:sp>
        <p:nvSpPr>
          <p:cNvPr id="249" name="Sáttamiðlun lögfest í fjölskyldudeilum…"/>
          <p:cNvSpPr txBox="1">
            <a:spLocks noGrp="1"/>
          </p:cNvSpPr>
          <p:nvPr>
            <p:ph type="body" idx="1"/>
          </p:nvPr>
        </p:nvSpPr>
        <p:spPr>
          <a:prstGeom prst="rect">
            <a:avLst/>
          </a:prstGeom>
        </p:spPr>
        <p:txBody>
          <a:bodyPr/>
          <a:lstStyle/>
          <a:p>
            <a:pPr marL="581913" indent="-581913" defTabSz="652145">
              <a:spcBef>
                <a:spcPts val="5100"/>
              </a:spcBef>
              <a:defRPr sz="5056"/>
            </a:pPr>
            <a:r>
              <a:t>Sáttamiðlun lögfest í fjölskyldudeilum</a:t>
            </a:r>
          </a:p>
          <a:p>
            <a:pPr marL="581913" indent="-581913" defTabSz="652145">
              <a:spcBef>
                <a:spcPts val="5100"/>
              </a:spcBef>
              <a:defRPr sz="5056"/>
            </a:pPr>
            <a:r>
              <a:t>Öflugt félag sáttalögmanna, stofnað 2003, að frumkvæði danska lögmannafélagsins, starfar á landsvísu. Mikið framboð af sáttamiðlunarþjónustu á einkamarkaði, en þá bera aðilar sjálfir kostnað af þjónustunni, líkt og hér á landi. </a:t>
            </a:r>
          </a:p>
          <a:p>
            <a:pPr marL="581913" indent="-581913" defTabSz="652145">
              <a:spcBef>
                <a:spcPts val="5100"/>
              </a:spcBef>
              <a:defRPr sz="5056"/>
            </a:pPr>
            <a:r>
              <a:t>Innleitt í dönsk réttarfarslög: Allir danskir dómstólar bjóða upp á sáttamiðlun! Aðgengilegt fyrir alla borgara </a:t>
            </a:r>
          </a:p>
          <a:p>
            <a:pPr marL="581913" indent="-581913" defTabSz="652145">
              <a:spcBef>
                <a:spcPts val="5100"/>
              </a:spcBef>
              <a:defRPr sz="5056"/>
            </a:pPr>
            <a:r>
              <a:t>Sáttamiðlun í sakamálum – byrjaði sem tilraunaverkefni fyrir unga afbrotamenn. Lög frá 2010 tryggja aðgang að ágreiningsráði (d. konfliktråd).</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Notkun sáttamiðlunar erlendis…"/>
          <p:cNvSpPr txBox="1">
            <a:spLocks noGrp="1"/>
          </p:cNvSpPr>
          <p:nvPr>
            <p:ph type="title"/>
          </p:nvPr>
        </p:nvSpPr>
        <p:spPr>
          <a:prstGeom prst="rect">
            <a:avLst/>
          </a:prstGeom>
        </p:spPr>
        <p:txBody>
          <a:bodyPr/>
          <a:lstStyle/>
          <a:p>
            <a:r>
              <a:t>Notkun sáttamiðlunar erlendis</a:t>
            </a:r>
          </a:p>
          <a:p>
            <a:r>
              <a:t>Bandaríkin</a:t>
            </a:r>
          </a:p>
        </p:txBody>
      </p:sp>
      <p:sp>
        <p:nvSpPr>
          <p:cNvPr id="254" name="Sáttamiðlun í dómstólakerfinu (State courts) – small claims court…"/>
          <p:cNvSpPr txBox="1">
            <a:spLocks noGrp="1"/>
          </p:cNvSpPr>
          <p:nvPr>
            <p:ph type="body" idx="1"/>
          </p:nvPr>
        </p:nvSpPr>
        <p:spPr>
          <a:prstGeom prst="rect">
            <a:avLst/>
          </a:prstGeom>
        </p:spPr>
        <p:txBody>
          <a:bodyPr/>
          <a:lstStyle/>
          <a:p>
            <a:r>
              <a:t>Sáttamiðlun í dómstólakerfinu (State courts) – small claims court</a:t>
            </a:r>
          </a:p>
          <a:p>
            <a:r>
              <a:t>Sáttamiðlun notuð hjá opinberum stofnunum </a:t>
            </a:r>
          </a:p>
          <a:p>
            <a:r>
              <a:t>Sáttamiðlun á vinnustöðum – t.d. REDRESS, sem byrjaði sem verkefni hjá US Postal Service, sem innleiddi sáttamiðlun sem hluta af sinni vinnustaðamenningu og hefur verið viðurkennt sem mjög leiðandi og gott framtak við úrlausn deilumála</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Notkun sáttamiðlunar erlendis…"/>
          <p:cNvSpPr txBox="1">
            <a:spLocks noGrp="1"/>
          </p:cNvSpPr>
          <p:nvPr>
            <p:ph type="title"/>
          </p:nvPr>
        </p:nvSpPr>
        <p:spPr>
          <a:prstGeom prst="rect">
            <a:avLst/>
          </a:prstGeom>
        </p:spPr>
        <p:txBody>
          <a:bodyPr/>
          <a:lstStyle/>
          <a:p>
            <a:r>
              <a:t>Notkun sáttamiðlunar erlendis</a:t>
            </a:r>
          </a:p>
          <a:p>
            <a:r>
              <a:t>kanada</a:t>
            </a:r>
          </a:p>
        </p:txBody>
      </p:sp>
      <p:sp>
        <p:nvSpPr>
          <p:cNvPr id="259" name="Sáttamiðlun í dómstólakerfinu - 90% allra dómsmála þar sem stefnukröfur eru undir 4 milljónum kr. er beint í sáttameðferð.…"/>
          <p:cNvSpPr txBox="1">
            <a:spLocks noGrp="1"/>
          </p:cNvSpPr>
          <p:nvPr>
            <p:ph type="body" idx="1"/>
          </p:nvPr>
        </p:nvSpPr>
        <p:spPr>
          <a:prstGeom prst="rect">
            <a:avLst/>
          </a:prstGeom>
        </p:spPr>
        <p:txBody>
          <a:bodyPr/>
          <a:lstStyle/>
          <a:p>
            <a:r>
              <a:t>Sáttamiðlun í dómstólakerfinu - 90% allra dómsmála þar sem stefnukröfur eru undir 4 milljónum kr. er beint í sáttameðferð.</a:t>
            </a:r>
          </a:p>
          <a:p>
            <a:r>
              <a:t>Sáttahlutfallið 70% </a:t>
            </a:r>
          </a:p>
          <a:p>
            <a:r>
              <a:t>Sáttamiðlun almennt viðurkennd forgangsleið við úrlausn ágreinings.</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Notkun sáttamiðlunar erlendis…"/>
          <p:cNvSpPr txBox="1">
            <a:spLocks noGrp="1"/>
          </p:cNvSpPr>
          <p:nvPr>
            <p:ph type="title"/>
          </p:nvPr>
        </p:nvSpPr>
        <p:spPr>
          <a:prstGeom prst="rect">
            <a:avLst/>
          </a:prstGeom>
        </p:spPr>
        <p:txBody>
          <a:bodyPr/>
          <a:lstStyle/>
          <a:p>
            <a:r>
              <a:t>Notkun sáttamiðlunar erlendis</a:t>
            </a:r>
          </a:p>
          <a:p>
            <a:r>
              <a:t>Bretland</a:t>
            </a:r>
          </a:p>
        </p:txBody>
      </p:sp>
      <p:sp>
        <p:nvSpPr>
          <p:cNvPr id="264" name="Sáttamiðlun í dómstólakerfinu - Small claims court…"/>
          <p:cNvSpPr txBox="1">
            <a:spLocks noGrp="1"/>
          </p:cNvSpPr>
          <p:nvPr>
            <p:ph type="body" idx="1"/>
          </p:nvPr>
        </p:nvSpPr>
        <p:spPr>
          <a:prstGeom prst="rect">
            <a:avLst/>
          </a:prstGeom>
        </p:spPr>
        <p:txBody>
          <a:bodyPr/>
          <a:lstStyle/>
          <a:p>
            <a:r>
              <a:t>Sáttamiðlun í dómstólakerfinu - Small claims court</a:t>
            </a:r>
          </a:p>
          <a:p>
            <a:r>
              <a:t>Tilraunaverkefni í heilbrigðiskerfinu - notað fyrir kvartanir og einnig í starfslokasamningum</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Erlendar fyrirmyndir -…"/>
          <p:cNvSpPr txBox="1">
            <a:spLocks noGrp="1"/>
          </p:cNvSpPr>
          <p:nvPr>
            <p:ph type="title"/>
          </p:nvPr>
        </p:nvSpPr>
        <p:spPr>
          <a:prstGeom prst="rect">
            <a:avLst/>
          </a:prstGeom>
        </p:spPr>
        <p:txBody>
          <a:bodyPr/>
          <a:lstStyle/>
          <a:p>
            <a:r>
              <a:t>Erlendar fyrirmyndir - </a:t>
            </a:r>
          </a:p>
          <a:p>
            <a:r>
              <a:t>hvað getum við lært?</a:t>
            </a:r>
          </a:p>
        </p:txBody>
      </p:sp>
      <p:sp>
        <p:nvSpPr>
          <p:cNvPr id="269" name="Við getum lært mikið af nágrannaþjóðum okkar og Bandaríkjamönnum þegar kemur að því að nýta sáttamiðlun í auknu mæli…"/>
          <p:cNvSpPr txBox="1">
            <a:spLocks noGrp="1"/>
          </p:cNvSpPr>
          <p:nvPr>
            <p:ph type="body" idx="1"/>
          </p:nvPr>
        </p:nvSpPr>
        <p:spPr>
          <a:prstGeom prst="rect">
            <a:avLst/>
          </a:prstGeom>
        </p:spPr>
        <p:txBody>
          <a:bodyPr/>
          <a:lstStyle/>
          <a:p>
            <a:r>
              <a:t>Við getum lært mikið af nágrannaþjóðum okkar og Bandaríkjamönnum þegar kemur að því að nýta sáttamiðlun í auknu mæli </a:t>
            </a:r>
          </a:p>
          <a:p>
            <a:r>
              <a:t>Mikil tækifæri fyrir sáttamiðlun á Íslandi</a:t>
            </a:r>
          </a:p>
        </p:txBody>
      </p:sp>
    </p:spTree>
  </p:cSld>
  <p:clrMapOvr>
    <a:masterClrMapping/>
  </p:clrMapOvr>
  <p:transition spd="med"/>
</p:sld>
</file>

<file path=ppt/theme/theme1.xml><?xml version="1.0" encoding="utf-8"?>
<a:theme xmlns:a="http://schemas.openxmlformats.org/drawingml/2006/main"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Helvetica"/>
        <a:ea typeface="Helvetica"/>
        <a:cs typeface="Helvetica"/>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Helvetica"/>
        <a:ea typeface="Helvetica"/>
        <a:cs typeface="Helvetica"/>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1963</Words>
  <Application>Microsoft Macintosh PowerPoint</Application>
  <PresentationFormat>Custom</PresentationFormat>
  <Paragraphs>127</Paragraphs>
  <Slides>29</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Gill Sans</vt:lpstr>
      <vt:lpstr>Gill Sans Light</vt:lpstr>
      <vt:lpstr>Helvetica</vt:lpstr>
      <vt:lpstr>Helvetica Neue</vt:lpstr>
      <vt:lpstr>Times Roman</vt:lpstr>
      <vt:lpstr>Showroom</vt:lpstr>
      <vt:lpstr>Kennarar:  Dagný Rut Haraldsdóttir og Lilja Bjarnadóttir</vt:lpstr>
      <vt:lpstr>Innleiðing sáttamiðlunar og  samningsákvæði um sáttamiðlun</vt:lpstr>
      <vt:lpstr>Leiðir til innleiðingar</vt:lpstr>
      <vt:lpstr>af hverju að innleiða sáttamiðlun</vt:lpstr>
      <vt:lpstr>Innleiðing sáttamiðlunar</vt:lpstr>
      <vt:lpstr>Kostir innleiðingar</vt:lpstr>
      <vt:lpstr>Hvernig innleiðum við sáttamiðlun í samninga</vt:lpstr>
      <vt:lpstr>Sáttamiðlunarákvæði í samningum</vt:lpstr>
      <vt:lpstr>Atriði sem einnig þarf að huga að </vt:lpstr>
      <vt:lpstr>Hvað ber að varast?</vt:lpstr>
      <vt:lpstr>Réttaráhrif sáttamiðlunar</vt:lpstr>
      <vt:lpstr>Standard mediation clause (mediate.com)</vt:lpstr>
      <vt:lpstr>Standard mediation clause  (adr.org)</vt:lpstr>
      <vt:lpstr>Ýmis Sáttaákvæði</vt:lpstr>
      <vt:lpstr>ferlið við innleiðingu í stefnu</vt:lpstr>
      <vt:lpstr>Innleiðingin í okkar höndum</vt:lpstr>
      <vt:lpstr>Lögfest sáttamiðlun</vt:lpstr>
      <vt:lpstr>Umgjörðina vantar</vt:lpstr>
      <vt:lpstr>Einkamálalög, nr. 91/1991</vt:lpstr>
      <vt:lpstr>Einkamálalög, nr. 91/1991</vt:lpstr>
      <vt:lpstr>Sáttamiðlun erlendis</vt:lpstr>
      <vt:lpstr>Tilskipun Evrópusambandsins nr. 2008/52/EC - 21. maí 2008 </vt:lpstr>
      <vt:lpstr>Notkun sáttamiðlunar erlendis - Noregur</vt:lpstr>
      <vt:lpstr>Notkun sáttamiðlunar erlendis - Svíþjóð</vt:lpstr>
      <vt:lpstr>Notkun sáttamiðlunar erlendis - Danmörk</vt:lpstr>
      <vt:lpstr>Notkun sáttamiðlunar erlendis Bandaríkin</vt:lpstr>
      <vt:lpstr>Notkun sáttamiðlunar erlendis kanada</vt:lpstr>
      <vt:lpstr>Notkun sáttamiðlunar erlendis Bretland</vt:lpstr>
      <vt:lpstr>Erlendar fyrirmyndir -  hvað getum við lært?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Kennarar:  Dagný Rut Haraldsdóttir og Lilja Bjarnadóttir</dc:title>
  <cp:lastModifiedBy>Lilja Bjarnadóttir</cp:lastModifiedBy>
  <cp:revision>1</cp:revision>
  <dcterms:modified xsi:type="dcterms:W3CDTF">2021-08-27T17:54:36Z</dcterms:modified>
</cp:coreProperties>
</file>