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1.jpeg" ContentType="image/jpeg"/>
  <Override PartName="/ppt/media/image2.jpeg" ContentType="image/jpeg"/>
  <Override PartName="/ppt/media/image3.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9" name="Shape 159"/>
          <p:cNvSpPr/>
          <p:nvPr>
            <p:ph type="sldImg"/>
          </p:nvPr>
        </p:nvSpPr>
        <p:spPr>
          <a:xfrm>
            <a:off x="1143000" y="685800"/>
            <a:ext cx="4572000" cy="3429000"/>
          </a:xfrm>
          <a:prstGeom prst="rect">
            <a:avLst/>
          </a:prstGeom>
        </p:spPr>
        <p:txBody>
          <a:bodyPr/>
          <a:lstStyle/>
          <a:p>
            <a:pPr/>
          </a:p>
        </p:txBody>
      </p:sp>
      <p:sp>
        <p:nvSpPr>
          <p:cNvPr id="160" name="Shape 16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1" name="Merki_langt copy 2.png" descr="Merki_langt copy 2.png"/>
          <p:cNvPicPr>
            <a:picLocks noChangeAspect="1"/>
          </p:cNvPicPr>
          <p:nvPr/>
        </p:nvPicPr>
        <p:blipFill>
          <a:blip r:embed="rId3">
            <a:extLst/>
          </a:blip>
          <a:stretch>
            <a:fillRect/>
          </a:stretch>
        </p:blipFill>
        <p:spPr>
          <a:xfrm>
            <a:off x="5800465" y="4196034"/>
            <a:ext cx="12783070" cy="2009783"/>
          </a:xfrm>
          <a:prstGeom prst="rect">
            <a:avLst/>
          </a:prstGeom>
          <a:ln w="12700">
            <a:miter lim="400000"/>
          </a:ln>
        </p:spPr>
      </p:pic>
      <p:sp>
        <p:nvSpPr>
          <p:cNvPr id="12" name="Title Text"/>
          <p:cNvSpPr txBox="1"/>
          <p:nvPr>
            <p:ph type="title"/>
          </p:nvPr>
        </p:nvSpPr>
        <p:spPr>
          <a:xfrm>
            <a:off x="666750" y="4104832"/>
            <a:ext cx="23050500" cy="4559301"/>
          </a:xfrm>
          <a:prstGeom prst="rect">
            <a:avLst/>
          </a:prstGeom>
        </p:spPr>
        <p:txBody>
          <a:bodyPr anchor="b"/>
          <a:lstStyle>
            <a:lvl1pPr>
              <a:defRPr cap="none" sz="5200">
                <a:latin typeface="+mn-lt"/>
                <a:ea typeface="+mn-ea"/>
                <a:cs typeface="+mn-cs"/>
                <a:sym typeface="Gill Sans Light"/>
              </a:defRPr>
            </a:lvl1pPr>
          </a:lstStyle>
          <a:p>
            <a:pPr/>
            <a:r>
              <a:t>Title Text</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defRPr>
                <a:solidFill>
                  <a:srgbClr val="265573"/>
                </a:solidFill>
              </a:defRPr>
            </a:lvl1pPr>
            <a:lvl2pPr marL="0" indent="0" algn="ctr">
              <a:spcBef>
                <a:spcPts val="0"/>
              </a:spcBef>
              <a:buSzTx/>
              <a:buNone/>
              <a:defRPr>
                <a:solidFill>
                  <a:srgbClr val="265573"/>
                </a:solidFill>
              </a:defRPr>
            </a:lvl2pPr>
            <a:lvl3pPr marL="0" indent="0" algn="ctr">
              <a:spcBef>
                <a:spcPts val="0"/>
              </a:spcBef>
              <a:buSzTx/>
              <a:buNone/>
              <a:defRPr>
                <a:solidFill>
                  <a:srgbClr val="265573"/>
                </a:solidFill>
              </a:defRPr>
            </a:lvl3pPr>
            <a:lvl4pPr marL="0" indent="0" algn="ctr">
              <a:spcBef>
                <a:spcPts val="0"/>
              </a:spcBef>
              <a:buSzTx/>
              <a:buNone/>
              <a:defRPr>
                <a:solidFill>
                  <a:srgbClr val="265573"/>
                </a:solidFill>
              </a:defRPr>
            </a:lvl4pPr>
            <a:lvl5pPr marL="0" indent="0" algn="ctr">
              <a:spcBef>
                <a:spcPts val="0"/>
              </a:spcBef>
              <a:buSzTx/>
              <a:buNone/>
              <a:defRPr>
                <a:solidFill>
                  <a:srgbClr val="265573"/>
                </a:solidFill>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lvl1pPr algn="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defRPr>
                <a:solidFill>
                  <a:srgbClr val="265573"/>
                </a:solidFill>
              </a:defRPr>
            </a:lvl1pPr>
            <a:lvl2pPr marL="0" indent="0" algn="ctr">
              <a:spcBef>
                <a:spcPts val="0"/>
              </a:spcBef>
              <a:buSzTx/>
              <a:buNone/>
              <a:defRPr>
                <a:solidFill>
                  <a:srgbClr val="265573"/>
                </a:solidFill>
              </a:defRPr>
            </a:lvl2pPr>
            <a:lvl3pPr marL="0" indent="0" algn="ctr">
              <a:spcBef>
                <a:spcPts val="0"/>
              </a:spcBef>
              <a:buSzTx/>
              <a:buNone/>
              <a:defRPr>
                <a:solidFill>
                  <a:srgbClr val="265573"/>
                </a:solidFill>
              </a:defRPr>
            </a:lvl3pPr>
            <a:lvl4pPr marL="0" indent="0" algn="ctr">
              <a:spcBef>
                <a:spcPts val="0"/>
              </a:spcBef>
              <a:buSzTx/>
              <a:buNone/>
              <a:defRPr>
                <a:solidFill>
                  <a:srgbClr val="265573"/>
                </a:solidFill>
              </a:defRPr>
            </a:lvl4pPr>
            <a:lvl5pPr marL="0" indent="0" algn="ctr">
              <a:spcBef>
                <a:spcPts val="0"/>
              </a:spcBef>
              <a:buSzTx/>
              <a:buNone/>
              <a:defRPr>
                <a:solidFill>
                  <a:srgbClr val="265573"/>
                </a:solidFill>
              </a:defRPr>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gradFill flip="none" rotWithShape="1">
          <a:gsLst>
            <a:gs pos="0">
              <a:srgbClr val="ECECEC"/>
            </a:gs>
            <a:gs pos="100000">
              <a:srgbClr val="ECECEC"/>
            </a:gs>
          </a:gsLst>
          <a:lin ang="5400000" scaled="0"/>
        </a:gradFill>
      </p:bgPr>
    </p:bg>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nchor="t"/>
          <a:lstStyle>
            <a:lvl1pPr marL="736600" indent="-736600">
              <a:lnSpc>
                <a:spcPct val="120000"/>
              </a:lnSpc>
              <a:spcBef>
                <a:spcPts val="6500"/>
              </a:spcBef>
              <a:buClr>
                <a:srgbClr val="ECA350"/>
              </a:buClr>
              <a:buSzPct val="80000"/>
              <a:buChar char="✓"/>
              <a:defRPr sz="6400">
                <a:solidFill>
                  <a:srgbClr val="265573"/>
                </a:solidFill>
              </a:defRPr>
            </a:lvl1pPr>
            <a:lvl2pPr marL="1473200" indent="-736600">
              <a:lnSpc>
                <a:spcPct val="120000"/>
              </a:lnSpc>
              <a:spcBef>
                <a:spcPts val="3500"/>
              </a:spcBef>
              <a:buClr>
                <a:srgbClr val="ECA350"/>
              </a:buClr>
              <a:defRPr sz="5500">
                <a:solidFill>
                  <a:srgbClr val="265573"/>
                </a:solidFill>
              </a:defRPr>
            </a:lvl2pPr>
            <a:lvl3pPr marL="2209800" indent="-736600">
              <a:lnSpc>
                <a:spcPct val="120000"/>
              </a:lnSpc>
              <a:spcBef>
                <a:spcPts val="3500"/>
              </a:spcBef>
              <a:buClr>
                <a:srgbClr val="ECA350"/>
              </a:buClr>
              <a:buSzPct val="80000"/>
              <a:defRPr sz="5500">
                <a:solidFill>
                  <a:srgbClr val="265573"/>
                </a:solidFill>
              </a:defRPr>
            </a:lvl3pPr>
            <a:lvl4pPr marL="2946400" indent="-736600">
              <a:lnSpc>
                <a:spcPct val="120000"/>
              </a:lnSpc>
              <a:spcBef>
                <a:spcPts val="3500"/>
              </a:spcBef>
              <a:buClr>
                <a:srgbClr val="ECA350"/>
              </a:buClr>
              <a:defRPr sz="5500">
                <a:solidFill>
                  <a:srgbClr val="265573"/>
                </a:solidFill>
              </a:defRPr>
            </a:lvl4pPr>
            <a:lvl5pPr marL="3683000" indent="-736600">
              <a:lnSpc>
                <a:spcPct val="120000"/>
              </a:lnSpc>
              <a:spcBef>
                <a:spcPts val="3500"/>
              </a:spcBef>
              <a:buClr>
                <a:srgbClr val="ECA350"/>
              </a:buClr>
              <a:defRPr sz="5500">
                <a:solidFill>
                  <a:srgbClr val="265573"/>
                </a:solidFill>
              </a:defRPr>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21"/>
          </p:nvPr>
        </p:nvSpPr>
        <p:spPr>
          <a:xfrm>
            <a:off x="11814854" y="3230211"/>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lvl1pPr>
              <a:spcBef>
                <a:spcPts val="5000"/>
              </a:spcBef>
              <a:buClr>
                <a:srgbClr val="ECA350"/>
              </a:buClr>
              <a:buSzPct val="80000"/>
              <a:buChar char="✓"/>
              <a:defRPr sz="5500">
                <a:solidFill>
                  <a:srgbClr val="265573"/>
                </a:solidFill>
              </a:defRPr>
            </a:lvl1pPr>
            <a:lvl2pPr>
              <a:spcBef>
                <a:spcPts val="4500"/>
              </a:spcBef>
              <a:buClr>
                <a:srgbClr val="ECA350"/>
              </a:buClr>
              <a:defRPr>
                <a:solidFill>
                  <a:srgbClr val="265573"/>
                </a:solidFill>
              </a:defRPr>
            </a:lvl2pPr>
            <a:lvl3pPr>
              <a:spcBef>
                <a:spcPts val="4500"/>
              </a:spcBef>
              <a:buClr>
                <a:srgbClr val="ECA350"/>
              </a:buClr>
              <a:buSzPct val="70000"/>
              <a:buChar char="✓"/>
              <a:defRPr>
                <a:solidFill>
                  <a:srgbClr val="265573"/>
                </a:solidFill>
              </a:defRPr>
            </a:lvl3pPr>
            <a:lvl4pPr>
              <a:spcBef>
                <a:spcPts val="4500"/>
              </a:spcBef>
              <a:buClr>
                <a:srgbClr val="ECA350"/>
              </a:buClr>
              <a:defRPr>
                <a:solidFill>
                  <a:srgbClr val="265573"/>
                </a:solidFill>
              </a:defRPr>
            </a:lvl4pPr>
            <a:lvl5pPr>
              <a:spcBef>
                <a:spcPts val="4500"/>
              </a:spcBef>
              <a:buClr>
                <a:srgbClr val="ECA350"/>
              </a:buClr>
              <a:buSzPct val="65000"/>
              <a:buChar char="✓"/>
              <a:defRPr>
                <a:solidFill>
                  <a:srgbClr val="265573"/>
                </a:solidFill>
              </a:defRPr>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1435100" y="1402410"/>
            <a:ext cx="21501100" cy="11221390"/>
          </a:xfrm>
          <a:prstGeom prst="rect">
            <a:avLst/>
          </a:prstGeom>
        </p:spPr>
        <p:txBody>
          <a:bodyPr anchor="t"/>
          <a:lstStyle>
            <a:lvl1pPr marL="736600" indent="-736600">
              <a:lnSpc>
                <a:spcPct val="120000"/>
              </a:lnSpc>
              <a:spcBef>
                <a:spcPts val="6500"/>
              </a:spcBef>
              <a:buClr>
                <a:srgbClr val="ECA350"/>
              </a:buClr>
              <a:buSzPct val="80000"/>
              <a:buChar char="✓"/>
              <a:defRPr sz="6400">
                <a:solidFill>
                  <a:srgbClr val="265573"/>
                </a:solidFill>
              </a:defRPr>
            </a:lvl1pPr>
            <a:lvl2pPr marL="1473200" indent="-736600">
              <a:lnSpc>
                <a:spcPct val="120000"/>
              </a:lnSpc>
              <a:spcBef>
                <a:spcPts val="3500"/>
              </a:spcBef>
              <a:buClr>
                <a:srgbClr val="ECA350"/>
              </a:buClr>
              <a:defRPr sz="5500">
                <a:solidFill>
                  <a:srgbClr val="265573"/>
                </a:solidFill>
              </a:defRPr>
            </a:lvl2pPr>
            <a:lvl3pPr marL="2209800" indent="-736600">
              <a:lnSpc>
                <a:spcPct val="120000"/>
              </a:lnSpc>
              <a:spcBef>
                <a:spcPts val="3500"/>
              </a:spcBef>
              <a:buClr>
                <a:srgbClr val="ECA350"/>
              </a:buClr>
              <a:buSzPct val="70000"/>
              <a:buChar char="✓"/>
              <a:defRPr sz="5500">
                <a:solidFill>
                  <a:srgbClr val="265573"/>
                </a:solidFill>
              </a:defRPr>
            </a:lvl3pPr>
            <a:lvl4pPr marL="2946400" indent="-736600">
              <a:lnSpc>
                <a:spcPct val="120000"/>
              </a:lnSpc>
              <a:spcBef>
                <a:spcPts val="3500"/>
              </a:spcBef>
              <a:buClr>
                <a:srgbClr val="ECA350"/>
              </a:buClr>
              <a:defRPr sz="5500">
                <a:solidFill>
                  <a:srgbClr val="265573"/>
                </a:solidFill>
              </a:defRPr>
            </a:lvl4pPr>
            <a:lvl5pPr marL="3683000" indent="-736600">
              <a:lnSpc>
                <a:spcPct val="120000"/>
              </a:lnSpc>
              <a:spcBef>
                <a:spcPts val="3500"/>
              </a:spcBef>
              <a:buClr>
                <a:srgbClr val="ECA350"/>
              </a:buClr>
              <a:buSzPct val="65000"/>
              <a:buChar char="✓"/>
              <a:defRPr sz="5500">
                <a:solidFill>
                  <a:srgbClr val="265573"/>
                </a:solidFill>
              </a:defRPr>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2-033_1302x975.jpeg"/>
          <p:cNvSpPr/>
          <p:nvPr>
            <p:ph type="pic" sz="half" idx="21"/>
          </p:nvPr>
        </p:nvSpPr>
        <p:spPr>
          <a:xfrm>
            <a:off x="12407900" y="5715000"/>
            <a:ext cx="11023600" cy="8255000"/>
          </a:xfrm>
          <a:prstGeom prst="rect">
            <a:avLst/>
          </a:prstGeom>
        </p:spPr>
        <p:txBody>
          <a:bodyPr lIns="91439" tIns="45719" rIns="91439" bIns="45719" anchor="t">
            <a:noAutofit/>
          </a:bodyPr>
          <a:lstStyle/>
          <a:p>
            <a:pPr/>
          </a:p>
        </p:txBody>
      </p:sp>
      <p:sp>
        <p:nvSpPr>
          <p:cNvPr id="84" name="Image"/>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85" name="2-10-superquadro_1631x2178.jpeg"/>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solidFill>
                  <a:srgbClr val="265573"/>
                </a:solidFill>
              </a:defRPr>
            </a:lvl1pPr>
          </a:lstStyle>
          <a:p>
            <a:pPr/>
            <a:r>
              <a:t>–Johnny Appleseed</a:t>
            </a:r>
          </a:p>
        </p:txBody>
      </p:sp>
      <p:sp>
        <p:nvSpPr>
          <p:cNvPr id="94"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defRPr>
                <a:solidFill>
                  <a:srgbClr val="265573"/>
                </a:solidFill>
              </a:defRPr>
            </a:lvl1pPr>
          </a:lstStyle>
          <a:p>
            <a:pPr/>
            <a:r>
              <a:t>“Type a quote here.”</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2" name="Image"/>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Title Text"/>
          <p:cNvSpPr txBox="1"/>
          <p:nvPr>
            <p:ph type="title"/>
          </p:nvPr>
        </p:nvSpPr>
        <p:spPr>
          <a:xfrm>
            <a:off x="3548062" y="357187"/>
            <a:ext cx="17287876" cy="3429001"/>
          </a:xfrm>
          <a:prstGeom prst="rect">
            <a:avLst/>
          </a:prstGeom>
        </p:spPr>
        <p:txBody>
          <a:bodyPr lIns="71437" tIns="71437" rIns="71437" bIns="71437"/>
          <a:lstStyle>
            <a:lvl1pPr defTabSz="821531">
              <a:defRPr sz="10000">
                <a:solidFill>
                  <a:srgbClr val="535353"/>
                </a:solidFill>
                <a:latin typeface="+mn-lt"/>
                <a:ea typeface="+mn-ea"/>
                <a:cs typeface="+mn-cs"/>
                <a:sym typeface="Gill Sans Light"/>
              </a:defRPr>
            </a:lvl1pPr>
          </a:lstStyle>
          <a:p>
            <a:pPr/>
            <a:r>
              <a:t>Title Text</a:t>
            </a:r>
          </a:p>
        </p:txBody>
      </p:sp>
      <p:sp>
        <p:nvSpPr>
          <p:cNvPr id="118" name="Body Level One…"/>
          <p:cNvSpPr txBox="1"/>
          <p:nvPr>
            <p:ph type="body" idx="1"/>
          </p:nvPr>
        </p:nvSpPr>
        <p:spPr>
          <a:xfrm>
            <a:off x="3548062" y="3839765"/>
            <a:ext cx="17287876" cy="8858251"/>
          </a:xfrm>
          <a:prstGeom prst="rect">
            <a:avLst/>
          </a:prstGeom>
        </p:spPr>
        <p:txBody>
          <a:bodyPr lIns="71437" tIns="71437" rIns="71437" bIns="71437" anchor="t"/>
          <a:lstStyle>
            <a:lvl1pPr marL="724452" indent="-724452" defTabSz="821531">
              <a:lnSpc>
                <a:spcPct val="120000"/>
              </a:lnSpc>
              <a:spcBef>
                <a:spcPts val="6400"/>
              </a:spcBef>
              <a:defRPr sz="6400"/>
            </a:lvl1pPr>
            <a:lvl2pPr marL="1245152" indent="-724452" defTabSz="821531">
              <a:lnSpc>
                <a:spcPct val="120000"/>
              </a:lnSpc>
              <a:spcBef>
                <a:spcPts val="6400"/>
              </a:spcBef>
              <a:defRPr sz="6400"/>
            </a:lvl2pPr>
            <a:lvl3pPr marL="1620961" indent="-579561" defTabSz="821531">
              <a:lnSpc>
                <a:spcPct val="120000"/>
              </a:lnSpc>
              <a:spcBef>
                <a:spcPts val="6400"/>
              </a:spcBef>
              <a:defRPr sz="6400"/>
            </a:lvl3pPr>
            <a:lvl4pPr marL="2286552" indent="-724452" defTabSz="821531">
              <a:lnSpc>
                <a:spcPct val="120000"/>
              </a:lnSpc>
              <a:spcBef>
                <a:spcPts val="6400"/>
              </a:spcBef>
              <a:defRPr sz="6400"/>
            </a:lvl4pPr>
            <a:lvl5pPr marL="2807252" indent="-724452" defTabSz="821531">
              <a:lnSpc>
                <a:spcPct val="120000"/>
              </a:lnSpc>
              <a:spcBef>
                <a:spcPts val="64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6" name="Title Text"/>
          <p:cNvSpPr txBox="1"/>
          <p:nvPr>
            <p:ph type="title"/>
          </p:nvPr>
        </p:nvSpPr>
        <p:spPr>
          <a:xfrm>
            <a:off x="3548062" y="4572000"/>
            <a:ext cx="17287876" cy="4554141"/>
          </a:xfrm>
          <a:prstGeom prst="rect">
            <a:avLst/>
          </a:prstGeom>
        </p:spPr>
        <p:txBody>
          <a:bodyPr lIns="71437" tIns="71437" rIns="71437" bIns="71437"/>
          <a:lstStyle>
            <a:lvl1pPr defTabSz="821531">
              <a:defRPr sz="10000">
                <a:solidFill>
                  <a:srgbClr val="535353"/>
                </a:solidFill>
                <a:latin typeface="+mn-lt"/>
                <a:ea typeface="+mn-ea"/>
                <a:cs typeface="+mn-cs"/>
                <a:sym typeface="Gill Sans Light"/>
              </a:defRPr>
            </a:lvl1pPr>
          </a:lstStyle>
          <a:p>
            <a:pPr/>
            <a:r>
              <a:t>Title Text</a:t>
            </a:r>
          </a:p>
        </p:txBody>
      </p:sp>
      <p:sp>
        <p:nvSpPr>
          <p:cNvPr id="127"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4" name="Title Text"/>
          <p:cNvSpPr txBox="1"/>
          <p:nvPr>
            <p:ph type="title"/>
          </p:nvPr>
        </p:nvSpPr>
        <p:spPr>
          <a:xfrm>
            <a:off x="3548062" y="2875359"/>
            <a:ext cx="17287876" cy="4554141"/>
          </a:xfrm>
          <a:prstGeom prst="rect">
            <a:avLst/>
          </a:prstGeom>
        </p:spPr>
        <p:txBody>
          <a:bodyPr lIns="71437" tIns="71437" rIns="71437" bIns="71437" anchor="b"/>
          <a:lstStyle>
            <a:lvl1pPr defTabSz="821531">
              <a:defRPr sz="10000">
                <a:solidFill>
                  <a:srgbClr val="535353"/>
                </a:solidFill>
                <a:latin typeface="+mn-lt"/>
                <a:ea typeface="+mn-ea"/>
                <a:cs typeface="+mn-cs"/>
                <a:sym typeface="Gill Sans Light"/>
              </a:defRPr>
            </a:lvl1pPr>
          </a:lstStyle>
          <a:p>
            <a:pPr/>
            <a:r>
              <a:t>Title Text</a:t>
            </a:r>
          </a:p>
        </p:txBody>
      </p:sp>
      <p:sp>
        <p:nvSpPr>
          <p:cNvPr id="135" name="Body Level One…"/>
          <p:cNvSpPr txBox="1"/>
          <p:nvPr>
            <p:ph type="body" sz="quarter" idx="1"/>
          </p:nvPr>
        </p:nvSpPr>
        <p:spPr>
          <a:xfrm>
            <a:off x="3548062" y="7411640"/>
            <a:ext cx="17287876" cy="1821657"/>
          </a:xfrm>
          <a:prstGeom prst="rect">
            <a:avLst/>
          </a:prstGeom>
        </p:spPr>
        <p:txBody>
          <a:bodyPr lIns="71437" tIns="71437" rIns="71437" bIns="71437" anchor="t"/>
          <a:lstStyle>
            <a:lvl1pPr marL="0" indent="0" algn="ctr" defTabSz="821531">
              <a:spcBef>
                <a:spcPts val="0"/>
              </a:spcBef>
              <a:buClr>
                <a:srgbClr val="535353"/>
              </a:buClr>
              <a:buSzTx/>
              <a:buNone/>
            </a:lvl1pPr>
            <a:lvl2pPr marL="0" indent="0" algn="ctr" defTabSz="821531">
              <a:spcBef>
                <a:spcPts val="0"/>
              </a:spcBef>
              <a:buClr>
                <a:srgbClr val="535353"/>
              </a:buClr>
              <a:buSzTx/>
              <a:buNone/>
            </a:lvl2pPr>
            <a:lvl3pPr marL="0" indent="0" algn="ctr" defTabSz="821531">
              <a:spcBef>
                <a:spcPts val="0"/>
              </a:spcBef>
              <a:buClr>
                <a:srgbClr val="535353"/>
              </a:buClr>
              <a:buSzTx/>
              <a:buNone/>
            </a:lvl3pPr>
            <a:lvl4pPr marL="0" indent="0" algn="ctr" defTabSz="821531">
              <a:spcBef>
                <a:spcPts val="0"/>
              </a:spcBef>
              <a:buClr>
                <a:srgbClr val="535353"/>
              </a:buClr>
              <a:buSzTx/>
              <a:buNone/>
            </a:lvl4pPr>
            <a:lvl5pPr marL="0" indent="0" algn="ctr" defTabSz="821531">
              <a:spcBef>
                <a:spcPts val="0"/>
              </a:spcBef>
              <a:buClr>
                <a:srgbClr val="535353"/>
              </a:buClr>
              <a:buSzTx/>
              <a:buNone/>
            </a:lvl5pPr>
          </a:lstStyle>
          <a:p>
            <a:pPr/>
            <a:r>
              <a:t>Body Level One</a:t>
            </a:r>
          </a:p>
          <a:p>
            <a:pPr lvl="1"/>
            <a:r>
              <a:t>Body Level Two</a:t>
            </a:r>
          </a:p>
          <a:p>
            <a:pPr lvl="2"/>
            <a:r>
              <a:t>Body Level Three</a:t>
            </a:r>
          </a:p>
          <a:p>
            <a:pPr lvl="3"/>
            <a:r>
              <a:t>Body Level Four</a:t>
            </a:r>
          </a:p>
          <a:p>
            <a:pPr lvl="4"/>
            <a:r>
              <a:t>Body Level Five</a:t>
            </a:r>
          </a:p>
        </p:txBody>
      </p:sp>
      <p:sp>
        <p:nvSpPr>
          <p:cNvPr id="136"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3" name="Title Text"/>
          <p:cNvSpPr txBox="1"/>
          <p:nvPr>
            <p:ph type="title"/>
          </p:nvPr>
        </p:nvSpPr>
        <p:spPr>
          <a:xfrm>
            <a:off x="3548062" y="4572000"/>
            <a:ext cx="17287876" cy="4554141"/>
          </a:xfrm>
          <a:prstGeom prst="rect">
            <a:avLst/>
          </a:prstGeom>
        </p:spPr>
        <p:txBody>
          <a:bodyPr lIns="71437" tIns="71437" rIns="71437" bIns="71437"/>
          <a:lstStyle>
            <a:lvl1pPr defTabSz="821531">
              <a:defRPr b="1" sz="6000">
                <a:solidFill>
                  <a:srgbClr val="535353"/>
                </a:solidFill>
              </a:defRPr>
            </a:lvl1pPr>
          </a:lstStyle>
          <a:p>
            <a:pPr/>
            <a:r>
              <a:t>Title Text</a:t>
            </a:r>
          </a:p>
        </p:txBody>
      </p:sp>
      <p:sp>
        <p:nvSpPr>
          <p:cNvPr id="144"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1" name="Title Text"/>
          <p:cNvSpPr txBox="1"/>
          <p:nvPr>
            <p:ph type="title"/>
          </p:nvPr>
        </p:nvSpPr>
        <p:spPr>
          <a:xfrm>
            <a:off x="3548062" y="357187"/>
            <a:ext cx="17287876" cy="3429001"/>
          </a:xfrm>
          <a:prstGeom prst="rect">
            <a:avLst/>
          </a:prstGeom>
        </p:spPr>
        <p:txBody>
          <a:bodyPr lIns="71437" tIns="71437" rIns="71437" bIns="71437"/>
          <a:lstStyle>
            <a:lvl1pPr defTabSz="821531">
              <a:defRPr b="1" sz="6000">
                <a:solidFill>
                  <a:srgbClr val="535353"/>
                </a:solidFill>
              </a:defRPr>
            </a:lvl1pPr>
          </a:lstStyle>
          <a:p>
            <a:pPr/>
            <a:r>
              <a:t>Title Text</a:t>
            </a:r>
          </a:p>
        </p:txBody>
      </p:sp>
      <p:sp>
        <p:nvSpPr>
          <p:cNvPr id="152" name="Body Level One…"/>
          <p:cNvSpPr txBox="1"/>
          <p:nvPr>
            <p:ph type="body" idx="1"/>
          </p:nvPr>
        </p:nvSpPr>
        <p:spPr>
          <a:xfrm>
            <a:off x="3548062" y="3839765"/>
            <a:ext cx="17287876" cy="8858251"/>
          </a:xfrm>
          <a:prstGeom prst="rect">
            <a:avLst/>
          </a:prstGeom>
        </p:spPr>
        <p:txBody>
          <a:bodyPr lIns="71437" tIns="71437" rIns="71437" bIns="71437" anchor="t"/>
          <a:lstStyle>
            <a:lvl1pPr marL="724452" indent="-724452" defTabSz="821531">
              <a:lnSpc>
                <a:spcPct val="120000"/>
              </a:lnSpc>
              <a:spcBef>
                <a:spcPts val="2800"/>
              </a:spcBef>
              <a:defRPr sz="6400"/>
            </a:lvl1pPr>
            <a:lvl2pPr marL="1245152" indent="-724452" defTabSz="821531">
              <a:lnSpc>
                <a:spcPct val="120000"/>
              </a:lnSpc>
              <a:spcBef>
                <a:spcPts val="2800"/>
              </a:spcBef>
              <a:defRPr sz="6400"/>
            </a:lvl2pPr>
            <a:lvl3pPr marL="1765852" indent="-724452" defTabSz="821531">
              <a:lnSpc>
                <a:spcPct val="120000"/>
              </a:lnSpc>
              <a:spcBef>
                <a:spcPts val="2800"/>
              </a:spcBef>
              <a:defRPr sz="6400"/>
            </a:lvl3pPr>
            <a:lvl4pPr marL="2286552" indent="-724452" defTabSz="821531">
              <a:lnSpc>
                <a:spcPct val="120000"/>
              </a:lnSpc>
              <a:spcBef>
                <a:spcPts val="2800"/>
              </a:spcBef>
              <a:defRPr sz="6400"/>
            </a:lvl4pPr>
            <a:lvl5pPr marL="2807252" indent="-724452" defTabSz="821531">
              <a:lnSpc>
                <a:spcPct val="120000"/>
              </a:lnSpc>
              <a:spcBef>
                <a:spcPts val="28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153"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ECECEC"/>
        </a:solid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1pPr>
      <a:lvl2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2pPr>
      <a:lvl3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3pPr>
      <a:lvl4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4pPr>
      <a:lvl5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5pPr>
      <a:lvl6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6pPr>
      <a:lvl7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7pPr>
      <a:lvl8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8pPr>
      <a:lvl9pPr marL="0" marR="0" indent="0" algn="ctr" defTabSz="825500" rtl="0" latinLnBrk="0">
        <a:lnSpc>
          <a:spcPct val="100000"/>
        </a:lnSpc>
        <a:spcBef>
          <a:spcPts val="0"/>
        </a:spcBef>
        <a:spcAft>
          <a:spcPts val="0"/>
        </a:spcAft>
        <a:buClrTx/>
        <a:buSzTx/>
        <a:buFontTx/>
        <a:buNone/>
        <a:tabLst/>
        <a:defRPr b="0" baseline="0" cap="all" i="0" spc="0" strike="noStrike" sz="8000" u="none">
          <a:solidFill>
            <a:srgbClr val="265573"/>
          </a:solidFill>
          <a:uFillTx/>
          <a:latin typeface="+mj-lt"/>
          <a:ea typeface="+mj-ea"/>
          <a:cs typeface="+mj-cs"/>
          <a:sym typeface="Helvetica"/>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áttamiðlun og barnalögin"/>
          <p:cNvSpPr txBox="1"/>
          <p:nvPr/>
        </p:nvSpPr>
        <p:spPr>
          <a:xfrm>
            <a:off x="666750" y="6220449"/>
            <a:ext cx="23050500" cy="455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r">
              <a:defRPr cap="all" sz="8000">
                <a:solidFill>
                  <a:srgbClr val="265573"/>
                </a:solidFill>
                <a:latin typeface="+mj-lt"/>
                <a:ea typeface="+mj-ea"/>
                <a:cs typeface="+mj-cs"/>
                <a:sym typeface="Helvetica"/>
              </a:defRPr>
            </a:lvl1pPr>
          </a:lstStyle>
          <a:p>
            <a:pPr/>
            <a:r>
              <a:t>Sáttamiðlun og barnalögin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Tilurð sáttamiðlunar í barnalögum"/>
          <p:cNvSpPr txBox="1"/>
          <p:nvPr>
            <p:ph type="title"/>
          </p:nvPr>
        </p:nvSpPr>
        <p:spPr>
          <a:prstGeom prst="rect">
            <a:avLst/>
          </a:prstGeom>
        </p:spPr>
        <p:txBody>
          <a:bodyPr/>
          <a:lstStyle/>
          <a:p>
            <a:pPr/>
            <a:r>
              <a:t>Tilurð sáttamiðlunar í barnalögum </a:t>
            </a:r>
          </a:p>
        </p:txBody>
      </p:sp>
      <p:sp>
        <p:nvSpPr>
          <p:cNvPr id="165" name="Skipuð nefnd á vegum dómsmálaráðherra árið 1997…"/>
          <p:cNvSpPr txBox="1"/>
          <p:nvPr>
            <p:ph type="body" idx="1"/>
          </p:nvPr>
        </p:nvSpPr>
        <p:spPr>
          <a:prstGeom prst="rect">
            <a:avLst/>
          </a:prstGeom>
        </p:spPr>
        <p:txBody>
          <a:bodyPr/>
          <a:lstStyle/>
          <a:p>
            <a:pPr marL="655573" indent="-655573" defTabSz="734694">
              <a:spcBef>
                <a:spcPts val="5700"/>
              </a:spcBef>
              <a:defRPr sz="5696"/>
            </a:pPr>
            <a:r>
              <a:t>Skipuð nefnd á vegum dómsmálaráðherra árið 1997</a:t>
            </a:r>
          </a:p>
          <a:p>
            <a:pPr marL="655573" indent="-655573" defTabSz="734694">
              <a:spcBef>
                <a:spcPts val="5700"/>
              </a:spcBef>
              <a:defRPr sz="5696"/>
            </a:pPr>
            <a:r>
              <a:t>Tilraunaverkefni sett af stað við embætti sýslumannsins í RVK árið 1999 til að aðstoða foreldra við að leysa sjálfir úr ágreiningi</a:t>
            </a:r>
          </a:p>
          <a:p>
            <a:pPr marL="655573" indent="-655573" defTabSz="734694">
              <a:spcBef>
                <a:spcPts val="5700"/>
              </a:spcBef>
              <a:defRPr sz="5696"/>
            </a:pPr>
            <a:r>
              <a:t>1. janúar 2013 tóku ný barnalög gildi </a:t>
            </a:r>
          </a:p>
          <a:p>
            <a:pPr marL="655573" indent="-655573" defTabSz="734694">
              <a:spcBef>
                <a:spcPts val="5700"/>
              </a:spcBef>
              <a:defRPr sz="5696"/>
            </a:pPr>
            <a:r>
              <a:t>Þar kom fram ný grein (33. gr. a.) þar sem kveðið var á skyldu í sáttameðferð.</a:t>
            </a:r>
          </a:p>
          <a:p>
            <a:pPr marL="655573" indent="-655573" defTabSz="734694">
              <a:spcBef>
                <a:spcPts val="5700"/>
              </a:spcBef>
              <a:defRPr sz="5696"/>
            </a:pPr>
            <a:r>
              <a:t>Eina lögbundna sáttamiðlunin hér á landi – senn sem komið er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33. gr. a. barnalaga"/>
          <p:cNvSpPr txBox="1"/>
          <p:nvPr>
            <p:ph type="title"/>
          </p:nvPr>
        </p:nvSpPr>
        <p:spPr>
          <a:prstGeom prst="rect">
            <a:avLst/>
          </a:prstGeom>
        </p:spPr>
        <p:txBody>
          <a:bodyPr/>
          <a:lstStyle/>
          <a:p>
            <a:pPr/>
            <a:r>
              <a:t>33. gr. a. barnalaga </a:t>
            </a:r>
          </a:p>
        </p:txBody>
      </p:sp>
      <p:sp>
        <p:nvSpPr>
          <p:cNvPr id="168" name="33. gr. a. Sáttameðferð…"/>
          <p:cNvSpPr txBox="1"/>
          <p:nvPr>
            <p:ph type="body" idx="1"/>
          </p:nvPr>
        </p:nvSpPr>
        <p:spPr>
          <a:prstGeom prst="rect">
            <a:avLst/>
          </a:prstGeom>
        </p:spPr>
        <p:txBody>
          <a:bodyPr/>
          <a:lstStyle/>
          <a:p>
            <a:pPr marL="618743" indent="-618743" defTabSz="693419">
              <a:spcBef>
                <a:spcPts val="5400"/>
              </a:spcBef>
              <a:defRPr sz="5376"/>
            </a:pPr>
            <a:r>
              <a:t>33. gr. a. Sáttameðferð</a:t>
            </a:r>
          </a:p>
          <a:p>
            <a:pPr lvl="1" marL="1237487" indent="-618743" defTabSz="693419">
              <a:spcBef>
                <a:spcPts val="2900"/>
              </a:spcBef>
              <a:defRPr sz="4619"/>
            </a:pPr>
            <a:r>
              <a:t>Áður en krafist er úrskurðar eða höfðað mál um forsjá, lögheimili, umgengni, dagsektir eða aðför, er foreldrum skylt að leita sátta samkvæmt þessari grein. </a:t>
            </a:r>
          </a:p>
          <a:p>
            <a:pPr lvl="1" marL="1237487" indent="-618743" defTabSz="693419">
              <a:spcBef>
                <a:spcPts val="2900"/>
              </a:spcBef>
              <a:defRPr sz="4619"/>
            </a:pPr>
            <a:r>
              <a:t>Sýslumaður skal bjóða aðilum … sáttameðferð en aðilar geta einnig leitað til annarra sem hafa sérþekkingu í sáttameðferð og málefnum barna. </a:t>
            </a:r>
          </a:p>
          <a:p>
            <a:pPr lvl="1" marL="1237487" indent="-618743" defTabSz="693419">
              <a:spcBef>
                <a:spcPts val="2900"/>
              </a:spcBef>
              <a:defRPr sz="4619"/>
            </a:pPr>
            <a:r>
              <a:t>Markmið með sáttameðferð er að hjálpa foreldrum að gera samning um þá lausn máls sem er barni fyrir bestu. Foreldrar skulu sjálfir mæta á þá sáttafundi sem sáttamaður boðar til …</a:t>
            </a:r>
          </a:p>
          <a:p>
            <a:pPr lvl="1" marL="1237487" indent="-618743" defTabSz="693419">
              <a:spcBef>
                <a:spcPts val="2900"/>
              </a:spcBef>
              <a:defRPr sz="4619"/>
            </a:pPr>
            <a:r>
              <a:t>Sáttamaður skal gæta þess að vera hlutlaus í máli og leitast við að draga fram þá hagsmuni sem leitt getur til þess að máli verði lokið með sátt.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33. gr. a. barnalaga frh."/>
          <p:cNvSpPr txBox="1"/>
          <p:nvPr>
            <p:ph type="title"/>
          </p:nvPr>
        </p:nvSpPr>
        <p:spPr>
          <a:prstGeom prst="rect">
            <a:avLst/>
          </a:prstGeom>
        </p:spPr>
        <p:txBody>
          <a:bodyPr/>
          <a:lstStyle/>
          <a:p>
            <a:pPr/>
            <a:r>
              <a:t>33. gr. a. barnalaga frh. </a:t>
            </a:r>
          </a:p>
        </p:txBody>
      </p:sp>
      <p:sp>
        <p:nvSpPr>
          <p:cNvPr id="171" name="Ef foreldrum tekst ekki að gera samning gefur sáttamaður út vottorð um sáttameðferð. Heimilt er að gefa út vottorð um sáttameðferð ef foreldrar mæta ekki á sáttafund eftir að hafa fengið kvaðningu tvívegis.…"/>
          <p:cNvSpPr txBox="1"/>
          <p:nvPr>
            <p:ph type="body" idx="1"/>
          </p:nvPr>
        </p:nvSpPr>
        <p:spPr>
          <a:prstGeom prst="rect">
            <a:avLst/>
          </a:prstGeom>
        </p:spPr>
        <p:txBody>
          <a:bodyPr/>
          <a:lstStyle/>
          <a:p>
            <a:pPr marL="604012" indent="-604012" defTabSz="676909">
              <a:spcBef>
                <a:spcPts val="5300"/>
              </a:spcBef>
              <a:defRPr sz="5248"/>
            </a:pPr>
            <a:r>
              <a:t>Ef foreldrum tekst ekki að gera samning gefur sáttamaður út vottorð um sáttameðferð. Heimilt er að gefa út vottorð um sáttameðferð ef foreldrar mæta ekki á sáttafund eftir að hafa fengið kvaðningu tvívegis.</a:t>
            </a:r>
          </a:p>
          <a:p>
            <a:pPr marL="604012" indent="-604012" defTabSz="676909">
              <a:spcBef>
                <a:spcPts val="5300"/>
              </a:spcBef>
              <a:defRPr sz="5248"/>
            </a:pPr>
            <a:r>
              <a:t>Í vottorði um sáttameðferð skal gera grein fyrir því hvernig sáttameðferð fór fram, helstu ágreiningsatriðum, afstöðu aðila og sjónarmiðum barns nema það sé talið ganga gegn hagsmunum barnsins. Þeim sem sinnir sáttameðferð er skylt að gæta þagmælsku um atriði er hann fær vitneskju um í starfi sínu eða vegna starfs síns og leynt skulu fara skv. 18. gr. laga um réttindi og skyldur starfsmanna ríkisins. Brot á þagnarskyldu varðar refsingu skv. XIV kafla alm. hegningarlaga.</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Reglur um sáttameðferð"/>
          <p:cNvSpPr txBox="1"/>
          <p:nvPr>
            <p:ph type="title"/>
          </p:nvPr>
        </p:nvSpPr>
        <p:spPr>
          <a:prstGeom prst="rect">
            <a:avLst/>
          </a:prstGeom>
        </p:spPr>
        <p:txBody>
          <a:bodyPr/>
          <a:lstStyle/>
          <a:p>
            <a:pPr/>
            <a:r>
              <a:t>Reglur um sáttameðferð </a:t>
            </a:r>
          </a:p>
        </p:txBody>
      </p:sp>
      <p:sp>
        <p:nvSpPr>
          <p:cNvPr id="174" name="11. gr. Hver veitir sáttameðferð…"/>
          <p:cNvSpPr txBox="1"/>
          <p:nvPr>
            <p:ph type="body" idx="1"/>
          </p:nvPr>
        </p:nvSpPr>
        <p:spPr>
          <a:prstGeom prst="rect">
            <a:avLst/>
          </a:prstGeom>
        </p:spPr>
        <p:txBody>
          <a:bodyPr/>
          <a:lstStyle/>
          <a:p>
            <a:pPr marL="707136" indent="-707136" defTabSz="792479">
              <a:spcBef>
                <a:spcPts val="6200"/>
              </a:spcBef>
              <a:defRPr sz="6144"/>
            </a:pPr>
            <a:r>
              <a:t>11. gr. Hver veitir sáttameðferð</a:t>
            </a:r>
          </a:p>
          <a:p>
            <a:pPr lvl="1" marL="1414272" indent="-707136" defTabSz="792479">
              <a:spcBef>
                <a:spcPts val="3300"/>
              </a:spcBef>
              <a:defRPr sz="5280"/>
            </a:pPr>
            <a:r>
              <a:t>Sáttamaður skal hafa lokið háskólaprófi til starfsréttinda í lögfræði, sálfræði, félagsráðgjöf eða sambærilegum greinum og hafa unnið að lágmarki í tvö ár við meðferð mála þar sem reynir beint á hagsmuni barna og/eða foreldra. </a:t>
            </a:r>
          </a:p>
          <a:p>
            <a:pPr lvl="1" marL="1414272" indent="-707136" defTabSz="792479">
              <a:spcBef>
                <a:spcPts val="3300"/>
              </a:spcBef>
              <a:defRPr sz="5280"/>
            </a:pPr>
            <a:r>
              <a:t>Sáttamaður skal hafa menntað sig sérstaklega á sviði sáttameðferðar eða sáttamiðlunar eða hafa umtalsverða starfsreynslu á sviði sáttameðferðar, sáttamiðlunar eða fjölskyldumeðferðar. Þá skal sáttamaður hafa haldgóða þekkingu á ákvæðum barnalaga  og þeim helstu álitaefnum  sem reynir á við túlkun þeirra.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Reglur um sáttameðferð"/>
          <p:cNvSpPr txBox="1"/>
          <p:nvPr>
            <p:ph type="title"/>
          </p:nvPr>
        </p:nvSpPr>
        <p:spPr>
          <a:prstGeom prst="rect">
            <a:avLst/>
          </a:prstGeom>
        </p:spPr>
        <p:txBody>
          <a:bodyPr/>
          <a:lstStyle/>
          <a:p>
            <a:pPr/>
            <a:r>
              <a:t>Reglur um sáttameðferð </a:t>
            </a:r>
          </a:p>
        </p:txBody>
      </p:sp>
      <p:sp>
        <p:nvSpPr>
          <p:cNvPr id="177" name="12. gr. Almennt um framkvæmd sáttameðferðar…"/>
          <p:cNvSpPr txBox="1"/>
          <p:nvPr>
            <p:ph type="body" idx="1"/>
          </p:nvPr>
        </p:nvSpPr>
        <p:spPr>
          <a:prstGeom prst="rect">
            <a:avLst/>
          </a:prstGeom>
        </p:spPr>
        <p:txBody>
          <a:bodyPr/>
          <a:lstStyle/>
          <a:p>
            <a:pPr marL="522986" indent="-522986" defTabSz="586104">
              <a:spcBef>
                <a:spcPts val="4600"/>
              </a:spcBef>
              <a:defRPr sz="4544"/>
            </a:pPr>
            <a:r>
              <a:t>12. gr. Almennt um framkvæmd sáttameðferðar</a:t>
            </a:r>
          </a:p>
          <a:p>
            <a:pPr lvl="1" marL="1045972" indent="-522986" defTabSz="586104">
              <a:spcBef>
                <a:spcPts val="2400"/>
              </a:spcBef>
              <a:defRPr sz="3905"/>
            </a:pPr>
            <a:r>
              <a:t>Sáttamaður boðar foreldra með hæfilegum fyrirvara og ákv. í samráði við foreldra hversu lengi sáttafundur varir.</a:t>
            </a:r>
          </a:p>
          <a:p>
            <a:pPr lvl="1" marL="1045972" indent="-522986" defTabSz="586104">
              <a:spcBef>
                <a:spcPts val="2400"/>
              </a:spcBef>
              <a:defRPr sz="3905"/>
            </a:pPr>
            <a:r>
              <a:t>Foreldrum skylt að mæta sjálfir á sáttafund - einnig hægt að notast við fjarfundabúnað.</a:t>
            </a:r>
          </a:p>
          <a:p>
            <a:pPr lvl="1" marL="1045972" indent="-522986" defTabSz="586104">
              <a:spcBef>
                <a:spcPts val="2400"/>
              </a:spcBef>
              <a:defRPr sz="3905"/>
            </a:pPr>
            <a:r>
              <a:t>Foreldrar mæta saman á sáttafund - einnig hægt að hafa fundi í sitt hvoru lagi.</a:t>
            </a:r>
          </a:p>
          <a:p>
            <a:pPr lvl="1" marL="1045972" indent="-522986" defTabSz="586104">
              <a:spcBef>
                <a:spcPts val="2400"/>
              </a:spcBef>
              <a:defRPr sz="3905"/>
            </a:pPr>
            <a:r>
              <a:t>Sáttamaður skal gera foreldrum grein fyrir markmiðum, umfangi og framkvæmd sáttameðferðar og afleiðingum þess ef ekki næst sátt. </a:t>
            </a:r>
          </a:p>
          <a:p>
            <a:pPr lvl="1" marL="1045972" indent="-522986" defTabSz="586104">
              <a:spcBef>
                <a:spcPts val="2400"/>
              </a:spcBef>
              <a:defRPr sz="3905"/>
            </a:pPr>
            <a:r>
              <a:t>Sáttamaður skal aðstoða foreldra við að afmarka í hverju ágreiningur liggur</a:t>
            </a:r>
          </a:p>
          <a:p>
            <a:pPr lvl="1" marL="1045972" indent="-522986" defTabSz="586104">
              <a:spcBef>
                <a:spcPts val="2400"/>
              </a:spcBef>
              <a:defRPr sz="3905"/>
            </a:pPr>
            <a:r>
              <a:t>Sáttamaður ákv. í samráði við foreldra hversu langt á milli funda skal líða. Sáttameðferð skal þó að jafnaði ekki taka lengri tíma en 6 mánuði og aldrei standa lengur en 12 mánuði frá því að tekin er ákvörðun um að hefja hana.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Reglur um sáttameðferð"/>
          <p:cNvSpPr txBox="1"/>
          <p:nvPr>
            <p:ph type="title"/>
          </p:nvPr>
        </p:nvSpPr>
        <p:spPr>
          <a:prstGeom prst="rect">
            <a:avLst/>
          </a:prstGeom>
        </p:spPr>
        <p:txBody>
          <a:bodyPr/>
          <a:lstStyle/>
          <a:p>
            <a:pPr/>
            <a:r>
              <a:t>Reglur um sáttameðferð </a:t>
            </a:r>
          </a:p>
        </p:txBody>
      </p:sp>
      <p:sp>
        <p:nvSpPr>
          <p:cNvPr id="180" name="20. gr. Hæfi annarra sáttamanna…"/>
          <p:cNvSpPr txBox="1"/>
          <p:nvPr>
            <p:ph type="body" idx="1"/>
          </p:nvPr>
        </p:nvSpPr>
        <p:spPr>
          <a:prstGeom prst="rect">
            <a:avLst/>
          </a:prstGeom>
        </p:spPr>
        <p:txBody>
          <a:bodyPr/>
          <a:lstStyle/>
          <a:p>
            <a:pPr/>
            <a:r>
              <a:t>20. gr. Hæfi annarra sáttamanna</a:t>
            </a:r>
          </a:p>
          <a:p>
            <a:pPr lvl="1"/>
            <a:r>
              <a:t>Allir þeir sem bjóða foreldrum sáttameðferð skv. þessum kafla skulu uppfylla skilyrði 11. gr. </a:t>
            </a:r>
          </a:p>
          <a:p>
            <a:pPr lvl="1"/>
            <a:r>
              <a:t>Sá sem veitt hefur öðru foreldri, báðum foreldrum, barni þeirra eða nánustu fjölskyldumeðlimum ráðgjöf, greiningu eða meðferð getur einungis sinnt sáttameðferð skv. ákvæðum barnalaga ef báðir foreldrar samþykkja.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Reglur um sáttamiðlun"/>
          <p:cNvSpPr txBox="1"/>
          <p:nvPr>
            <p:ph type="title"/>
          </p:nvPr>
        </p:nvSpPr>
        <p:spPr>
          <a:prstGeom prst="rect">
            <a:avLst/>
          </a:prstGeom>
        </p:spPr>
        <p:txBody>
          <a:bodyPr/>
          <a:lstStyle/>
          <a:p>
            <a:pPr/>
            <a:r>
              <a:t>Reglur um sáttamiðlun </a:t>
            </a:r>
          </a:p>
        </p:txBody>
      </p:sp>
      <p:sp>
        <p:nvSpPr>
          <p:cNvPr id="183" name="21. gr. Umfang og framkvæmd sáttameðferðar á vegum annarra en sýslumanns.…"/>
          <p:cNvSpPr txBox="1"/>
          <p:nvPr>
            <p:ph type="body" idx="1"/>
          </p:nvPr>
        </p:nvSpPr>
        <p:spPr>
          <a:prstGeom prst="rect">
            <a:avLst/>
          </a:prstGeom>
        </p:spPr>
        <p:txBody>
          <a:bodyPr/>
          <a:lstStyle/>
          <a:p>
            <a:pPr marL="589280" indent="-589280" defTabSz="660400">
              <a:spcBef>
                <a:spcPts val="5200"/>
              </a:spcBef>
              <a:defRPr sz="5120"/>
            </a:pPr>
            <a:r>
              <a:t>21. gr. Umfang og framkvæmd sáttameðferðar á vegum annarra en sýslumanns. </a:t>
            </a:r>
          </a:p>
          <a:p>
            <a:pPr lvl="1" marL="1178560" indent="-589280" defTabSz="660400">
              <a:spcBef>
                <a:spcPts val="2800"/>
              </a:spcBef>
              <a:defRPr sz="4400"/>
            </a:pPr>
            <a:r>
              <a:t>Sáttamaður sem starfar skv. ákvæðum 5. kafla skal ekki veita sáttameðferð ef þegar er verið að veita hana á vegum sýslumanns. Þá skal sáttamaður … hætta sáttameðferð ef annað eða báðir foreldrar leita til sýslumanns með beiðni um sáttameðferð. </a:t>
            </a:r>
          </a:p>
          <a:p>
            <a:pPr lvl="1" marL="1178560" indent="-589280" defTabSz="660400">
              <a:spcBef>
                <a:spcPts val="2800"/>
              </a:spcBef>
              <a:defRPr sz="4400"/>
            </a:pPr>
            <a:r>
              <a:t>Sáttamanni ber að afmarka í samráði við foreldra hvenær sáttameðferð hefst og halda henni aðgreindri frá annari aðstoð eða meðferð, ef það á við. Sáttamaður getur, með samþykki beggja foreldra, boðið frekari sáttameðferð en gert er ráð fyrir í 17. gr. </a:t>
            </a:r>
          </a:p>
          <a:p>
            <a:pPr lvl="1" marL="1178560" indent="-589280" defTabSz="660400">
              <a:spcBef>
                <a:spcPts val="2800"/>
              </a:spcBef>
              <a:defRPr sz="4400"/>
            </a:pPr>
            <a:r>
              <a:t>Foreldrum er skylt að mæta sjálfir á þá sáttafundi sem sáttamaður boðar til. Að öðru leyti getur sáttamaður, með samþykki beggja foreldra, vikið frá ákvæði 12. gr. um framkvæmd sáttameðferðar ef sérstök ástæða þykir til.</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Dómur Héraðsdóms Reykjaness"/>
          <p:cNvSpPr txBox="1"/>
          <p:nvPr>
            <p:ph type="title"/>
          </p:nvPr>
        </p:nvSpPr>
        <p:spPr>
          <a:prstGeom prst="rect">
            <a:avLst/>
          </a:prstGeom>
        </p:spPr>
        <p:txBody>
          <a:bodyPr/>
          <a:lstStyle/>
          <a:p>
            <a:pPr/>
            <a:r>
              <a:t>Dómur Héraðsdóms Reykjaness </a:t>
            </a:r>
          </a:p>
        </p:txBody>
      </p:sp>
      <p:sp>
        <p:nvSpPr>
          <p:cNvPr id="186" name="“Með hliðsjón af framangreindu þykir ljóst, bæði af orðalagi 1. mgr. 33. gr. a. barnalaga og ummælum í greinargerð, að það sé ófrávíkjanlegt skilyrði laganna að foreldrar undirgangist sáttameðferð áður en mál er höfðað. Þykir vilji löggjafans í þessum ef"/>
          <p:cNvSpPr txBox="1"/>
          <p:nvPr>
            <p:ph type="body" idx="1"/>
          </p:nvPr>
        </p:nvSpPr>
        <p:spPr>
          <a:prstGeom prst="rect">
            <a:avLst/>
          </a:prstGeom>
        </p:spPr>
        <p:txBody>
          <a:bodyPr/>
          <a:lstStyle/>
          <a:p>
            <a:pPr/>
            <a:r>
              <a:t>“Með hliðsjón af framangreindu þykir ljóst, bæði af orðalagi 1. mgr. 33. gr. a. barnalaga og ummælum í greinargerð, að það sé ófrávíkjanlegt skilyrði laganna að foreldrar undirgangist sáttameðferð áður en mál er höfðað. Þykir vilji löggjafans í þessum efnum koma skýrt fram í athugasemdum með frumvarpi því sem varð að áðurnefndum breytingalögum við barnalögin…”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Sáttameðferð hjá sýslumanni"/>
          <p:cNvSpPr txBox="1"/>
          <p:nvPr>
            <p:ph type="title"/>
          </p:nvPr>
        </p:nvSpPr>
        <p:spPr>
          <a:prstGeom prst="rect">
            <a:avLst/>
          </a:prstGeom>
        </p:spPr>
        <p:txBody>
          <a:bodyPr/>
          <a:lstStyle/>
          <a:p>
            <a:pPr/>
            <a:r>
              <a:t>Sáttameðferð hjá sýslumanni </a:t>
            </a:r>
          </a:p>
        </p:txBody>
      </p:sp>
      <p:sp>
        <p:nvSpPr>
          <p:cNvPr id="189" name="Hæfniskröfur sáttamiðlara…"/>
          <p:cNvSpPr txBox="1"/>
          <p:nvPr>
            <p:ph type="body" idx="1"/>
          </p:nvPr>
        </p:nvSpPr>
        <p:spPr>
          <a:prstGeom prst="rect">
            <a:avLst/>
          </a:prstGeom>
        </p:spPr>
        <p:txBody>
          <a:bodyPr/>
          <a:lstStyle/>
          <a:p>
            <a:pPr marL="368300" indent="-368300" defTabSz="412750">
              <a:spcBef>
                <a:spcPts val="3200"/>
              </a:spcBef>
              <a:defRPr sz="3200"/>
            </a:pPr>
            <a:r>
              <a:t>Hæfniskröfur sáttamiðlara</a:t>
            </a:r>
          </a:p>
          <a:p>
            <a:pPr lvl="1" marL="736600" indent="-368300" defTabSz="412750">
              <a:spcBef>
                <a:spcPts val="1700"/>
              </a:spcBef>
              <a:defRPr sz="2750"/>
            </a:pPr>
            <a:r>
              <a:t>Háskólapróf, t.d. lögfræði, sálfræði, félagsráðgjöf eða sambærilegum greinum</a:t>
            </a:r>
          </a:p>
          <a:p>
            <a:pPr lvl="1" marL="736600" indent="-368300" defTabSz="412750">
              <a:spcBef>
                <a:spcPts val="1700"/>
              </a:spcBef>
              <a:defRPr sz="2750"/>
            </a:pPr>
            <a:r>
              <a:t>Vinna a.m.k. 2 ár við meðferð mála</a:t>
            </a:r>
          </a:p>
          <a:p>
            <a:pPr lvl="1" marL="736600" indent="-368300" defTabSz="412750">
              <a:spcBef>
                <a:spcPts val="1700"/>
              </a:spcBef>
              <a:defRPr sz="2750"/>
            </a:pPr>
            <a:r>
              <a:t>Menntun á sviði sáttamiðlunar eða umtalsverða reynslu</a:t>
            </a:r>
          </a:p>
          <a:p>
            <a:pPr lvl="1" marL="736600" indent="-368300" defTabSz="412750">
              <a:spcBef>
                <a:spcPts val="1700"/>
              </a:spcBef>
              <a:defRPr sz="2750"/>
            </a:pPr>
            <a:r>
              <a:t>Haldgóð þekking á ákvæðum barnalaga</a:t>
            </a:r>
          </a:p>
          <a:p>
            <a:pPr marL="368300" indent="-368300" defTabSz="412750">
              <a:spcBef>
                <a:spcPts val="3200"/>
              </a:spcBef>
              <a:defRPr sz="3200"/>
            </a:pPr>
            <a:r>
              <a:t>Á ekki að vera sami aðili sem sinnir sáttameðferð og úrskurði</a:t>
            </a:r>
          </a:p>
          <a:p>
            <a:pPr marL="368300" indent="-368300" defTabSz="412750">
              <a:spcBef>
                <a:spcPts val="3200"/>
              </a:spcBef>
              <a:defRPr sz="3200"/>
            </a:pPr>
            <a:r>
              <a:t>Barnamiðuð sáttamiðlun</a:t>
            </a:r>
          </a:p>
          <a:p>
            <a:pPr marL="368300" indent="-368300" defTabSz="412750">
              <a:spcBef>
                <a:spcPts val="3200"/>
              </a:spcBef>
              <a:defRPr sz="3200"/>
            </a:pPr>
            <a:r>
              <a:t>A.m.k. 1 fundur, sáttamiðlara heimilt að boða 3 til viðbótar. Má bjóða upp á fleiri ef aðilar óska þess og sáttamiðlari telur það þjóna tilgangi – þó ekki fleiri en þrjá til viðbótar.</a:t>
            </a:r>
          </a:p>
          <a:p>
            <a:pPr marL="368300" indent="-368300" defTabSz="412750">
              <a:spcBef>
                <a:spcPts val="3200"/>
              </a:spcBef>
              <a:defRPr sz="3200"/>
            </a:pPr>
            <a:r>
              <a:t>Sáttameðferðin á ekki að taka lengri tíma en 6 mánuði og aldrei lengur en 12 mánuði frá því ákvörðun var tekin um að hefja hana</a:t>
            </a:r>
          </a:p>
          <a:p>
            <a:pPr marL="368300" indent="-368300" defTabSz="412750">
              <a:spcBef>
                <a:spcPts val="3200"/>
              </a:spcBef>
              <a:defRPr sz="3200"/>
            </a:pPr>
            <a:r>
              <a:t>Samningur eða sáttavottorð</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1" name="Image" descr="Image"/>
          <p:cNvPicPr>
            <a:picLocks noChangeAspect="1"/>
          </p:cNvPicPr>
          <p:nvPr/>
        </p:nvPicPr>
        <p:blipFill>
          <a:blip r:embed="rId2">
            <a:extLst/>
          </a:blip>
          <a:stretch>
            <a:fillRect/>
          </a:stretch>
        </p:blipFill>
        <p:spPr>
          <a:xfrm>
            <a:off x="758269" y="190381"/>
            <a:ext cx="22867462" cy="1333523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3" name="Image" descr="Image"/>
          <p:cNvPicPr>
            <a:picLocks noChangeAspect="1"/>
          </p:cNvPicPr>
          <p:nvPr/>
        </p:nvPicPr>
        <p:blipFill>
          <a:blip r:embed="rId2">
            <a:extLst/>
          </a:blip>
          <a:stretch>
            <a:fillRect/>
          </a:stretch>
        </p:blipFill>
        <p:spPr>
          <a:xfrm>
            <a:off x="-248328" y="2854176"/>
            <a:ext cx="24880656" cy="754375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5" name="Image" descr="Image"/>
          <p:cNvPicPr>
            <a:picLocks noChangeAspect="1"/>
          </p:cNvPicPr>
          <p:nvPr/>
        </p:nvPicPr>
        <p:blipFill>
          <a:blip r:embed="rId2">
            <a:extLst/>
          </a:blip>
          <a:stretch>
            <a:fillRect/>
          </a:stretch>
        </p:blipFill>
        <p:spPr>
          <a:xfrm>
            <a:off x="-160440" y="2917204"/>
            <a:ext cx="24704880" cy="7435194"/>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7" name="Image" descr="Image"/>
          <p:cNvPicPr>
            <a:picLocks noChangeAspect="1"/>
          </p:cNvPicPr>
          <p:nvPr/>
        </p:nvPicPr>
        <p:blipFill>
          <a:blip r:embed="rId2">
            <a:extLst/>
          </a:blip>
          <a:stretch>
            <a:fillRect/>
          </a:stretch>
        </p:blipFill>
        <p:spPr>
          <a:xfrm>
            <a:off x="737040" y="-135514"/>
            <a:ext cx="10959186" cy="13987028"/>
          </a:xfrm>
          <a:prstGeom prst="rect">
            <a:avLst/>
          </a:prstGeom>
          <a:ln w="12700">
            <a:miter lim="400000"/>
          </a:ln>
        </p:spPr>
      </p:pic>
      <p:pic>
        <p:nvPicPr>
          <p:cNvPr id="198" name="Image" descr="Image"/>
          <p:cNvPicPr>
            <a:picLocks noChangeAspect="1"/>
          </p:cNvPicPr>
          <p:nvPr/>
        </p:nvPicPr>
        <p:blipFill>
          <a:blip r:embed="rId3">
            <a:extLst/>
          </a:blip>
          <a:stretch>
            <a:fillRect/>
          </a:stretch>
        </p:blipFill>
        <p:spPr>
          <a:xfrm>
            <a:off x="12749140" y="26262"/>
            <a:ext cx="11159412" cy="13663476"/>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Dómar um sáttavottorð"/>
          <p:cNvSpPr txBox="1"/>
          <p:nvPr>
            <p:ph type="title"/>
          </p:nvPr>
        </p:nvSpPr>
        <p:spPr>
          <a:prstGeom prst="rect">
            <a:avLst/>
          </a:prstGeom>
        </p:spPr>
        <p:txBody>
          <a:bodyPr/>
          <a:lstStyle/>
          <a:p>
            <a:pPr/>
            <a:r>
              <a:t>Dómar um sáttavottorð </a:t>
            </a:r>
          </a:p>
        </p:txBody>
      </p:sp>
      <p:sp>
        <p:nvSpPr>
          <p:cNvPr id="201" name="Hæstiréttur – mál nr. 283/2015…"/>
          <p:cNvSpPr txBox="1"/>
          <p:nvPr>
            <p:ph type="body" idx="1"/>
          </p:nvPr>
        </p:nvSpPr>
        <p:spPr>
          <a:prstGeom prst="rect">
            <a:avLst/>
          </a:prstGeom>
        </p:spPr>
        <p:txBody>
          <a:bodyPr/>
          <a:lstStyle/>
          <a:p>
            <a:pPr marL="559815" indent="-559815" defTabSz="627379">
              <a:spcBef>
                <a:spcPts val="4900"/>
              </a:spcBef>
              <a:defRPr sz="4864"/>
            </a:pPr>
            <a:r>
              <a:t>Hæstiréttur – mál nr. 283/2015</a:t>
            </a:r>
          </a:p>
          <a:p>
            <a:pPr lvl="1" marL="1119631" indent="-559815" defTabSz="627379">
              <a:spcBef>
                <a:spcPts val="2600"/>
              </a:spcBef>
              <a:defRPr sz="4180"/>
            </a:pPr>
            <a:r>
              <a:t>Staðfesti úrskurð héraðsdóms</a:t>
            </a:r>
          </a:p>
          <a:p>
            <a:pPr lvl="1" marL="1119631" indent="-559815" defTabSz="627379">
              <a:spcBef>
                <a:spcPts val="2600"/>
              </a:spcBef>
              <a:defRPr sz="4180"/>
            </a:pPr>
            <a:r>
              <a:t>Sáttavottorð lagt fram tók eingöngu til umgengni stefndanda en hvergi vikið að ágreiningi aðila um forsjá.</a:t>
            </a:r>
          </a:p>
          <a:p>
            <a:pPr lvl="1" marL="1119631" indent="-559815" defTabSz="627379">
              <a:spcBef>
                <a:spcPts val="2600"/>
              </a:spcBef>
              <a:defRPr sz="4180"/>
            </a:pPr>
            <a:r>
              <a:t>Litið svo á að engin sáttameðferð hafi farið fram um þetta atriði og málinu vísað frá dómi.</a:t>
            </a:r>
          </a:p>
          <a:p>
            <a:pPr marL="559815" indent="-559815" defTabSz="627379">
              <a:spcBef>
                <a:spcPts val="4900"/>
              </a:spcBef>
              <a:defRPr sz="4864"/>
            </a:pPr>
            <a:r>
              <a:t>Landsréttur – mál nr. 758/2018</a:t>
            </a:r>
          </a:p>
          <a:p>
            <a:pPr lvl="1" marL="1119631" indent="-559815" defTabSz="627379">
              <a:spcBef>
                <a:spcPts val="2600"/>
              </a:spcBef>
              <a:defRPr sz="4180"/>
            </a:pPr>
            <a:r>
              <a:t>Í sáttavottorði kom aðeins fram nafn eldri dóttur aðila og yngri dóttur hvergi getið. </a:t>
            </a:r>
          </a:p>
          <a:p>
            <a:pPr lvl="1" marL="1119631" indent="-559815" defTabSz="627379">
              <a:spcBef>
                <a:spcPts val="2600"/>
              </a:spcBef>
              <a:defRPr sz="4180"/>
            </a:pPr>
            <a:r>
              <a:t>Dómur gat því ekki fallist á að úrskurða um lögheimili beggja dætra, aðeins þeirrar er getið var um í sáttavottorðinu.</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Sáttamiðlun skv. barnalögunum í Noregi"/>
          <p:cNvSpPr txBox="1"/>
          <p:nvPr>
            <p:ph type="title"/>
          </p:nvPr>
        </p:nvSpPr>
        <p:spPr>
          <a:prstGeom prst="rect">
            <a:avLst/>
          </a:prstGeom>
        </p:spPr>
        <p:txBody>
          <a:bodyPr/>
          <a:lstStyle/>
          <a:p>
            <a:pPr/>
            <a:r>
              <a:t>Sáttamiðlun skv. barnalögunum í Noregi </a:t>
            </a:r>
          </a:p>
        </p:txBody>
      </p:sp>
      <p:sp>
        <p:nvSpPr>
          <p:cNvPr id="204" name="Árið 1993 var lögum breytt þannig að hjónum/sambúðarfólki var gert að undirgangast sáttameðferð til að fá leyfi til skilnaðar/sambúðarslita ef þau ættu barn undir 16 ára aldri.…"/>
          <p:cNvSpPr txBox="1"/>
          <p:nvPr>
            <p:ph type="body" idx="1"/>
          </p:nvPr>
        </p:nvSpPr>
        <p:spPr>
          <a:prstGeom prst="rect">
            <a:avLst/>
          </a:prstGeom>
        </p:spPr>
        <p:txBody>
          <a:bodyPr/>
          <a:lstStyle/>
          <a:p>
            <a:pPr marL="670306" indent="-670306" defTabSz="751205">
              <a:spcBef>
                <a:spcPts val="5900"/>
              </a:spcBef>
              <a:defRPr sz="5824"/>
            </a:pPr>
            <a:r>
              <a:t>Árið 1993 var lögum breytt þannig að hjónum/sambúðarfólki var gert að undirgangast sáttameðferð til að fá leyfi til skilnaðar/sambúðarslita ef þau ættu barn undir 16 ára aldri.</a:t>
            </a:r>
          </a:p>
          <a:p>
            <a:pPr marL="670306" indent="-670306" defTabSz="751205">
              <a:spcBef>
                <a:spcPts val="5900"/>
              </a:spcBef>
              <a:defRPr sz="5824"/>
            </a:pPr>
            <a:r>
              <a:t>Foreldrar geta ekki ákveðið í sameiningu að sleppa sáttameðferð þó svo þau séu sammála um fyrirkomulag barnanna.</a:t>
            </a:r>
          </a:p>
          <a:p>
            <a:pPr marL="670306" indent="-670306" defTabSz="751205">
              <a:spcBef>
                <a:spcPts val="5900"/>
              </a:spcBef>
              <a:defRPr sz="5824"/>
            </a:pPr>
            <a:r>
              <a:t>Sáttavottorð gefið út þegar aðilar hafa mætt í sáttamiðlun í eina klst.</a:t>
            </a:r>
          </a:p>
          <a:p>
            <a:pPr lvl="1" marL="1340612" indent="-670306" defTabSz="751205">
              <a:spcBef>
                <a:spcPts val="3100"/>
              </a:spcBef>
              <a:defRPr sz="5005"/>
            </a:pPr>
            <a:r>
              <a:t>Gildir í 6 mánuði</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Sáttamiðlun skv. barnalögunum í Danmörku"/>
          <p:cNvSpPr txBox="1"/>
          <p:nvPr>
            <p:ph type="title"/>
          </p:nvPr>
        </p:nvSpPr>
        <p:spPr>
          <a:prstGeom prst="rect">
            <a:avLst/>
          </a:prstGeom>
        </p:spPr>
        <p:txBody>
          <a:bodyPr/>
          <a:lstStyle/>
          <a:p>
            <a:pPr/>
            <a:r>
              <a:t>Sáttamiðlun skv. barnalögunum í Danmörku </a:t>
            </a:r>
          </a:p>
        </p:txBody>
      </p:sp>
      <p:sp>
        <p:nvSpPr>
          <p:cNvPr id="207" name="Félag fjölskyldusáttamiðlara – sjálfstætt starfandi…"/>
          <p:cNvSpPr txBox="1"/>
          <p:nvPr>
            <p:ph type="body" idx="1"/>
          </p:nvPr>
        </p:nvSpPr>
        <p:spPr>
          <a:prstGeom prst="rect">
            <a:avLst/>
          </a:prstGeom>
        </p:spPr>
        <p:txBody>
          <a:bodyPr/>
          <a:lstStyle/>
          <a:p>
            <a:pPr/>
            <a:r>
              <a:t>Félag fjölskyldusáttamiðlara – sjálfstætt starfandi </a:t>
            </a:r>
          </a:p>
          <a:p>
            <a:pPr/>
            <a:r>
              <a:t>Tilraunaverkefni félagsins og dómstóla</a:t>
            </a:r>
          </a:p>
          <a:p>
            <a:pPr/>
            <a:r>
              <a:t>Árið 2007 var foreldrum skylt að fara í sáttamiðlun ef deilur risu um forsjá, búsetu eða umgengni</a:t>
            </a:r>
          </a:p>
          <a:p>
            <a:pPr/>
            <a:r>
              <a:t>Undantekningar á skyldu, sé það óþarft eða óviðeigandi</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Helvetica"/>
        <a:ea typeface="Helvetica"/>
        <a:cs typeface="Helvetica"/>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Helvetica"/>
        <a:ea typeface="Helvetica"/>
        <a:cs typeface="Helvetica"/>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